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4" r:id="rId2"/>
    <p:sldId id="256" r:id="rId3"/>
    <p:sldId id="262" r:id="rId4"/>
    <p:sldId id="263" r:id="rId5"/>
    <p:sldId id="257" r:id="rId6"/>
    <p:sldId id="258" r:id="rId7"/>
    <p:sldId id="265" r:id="rId8"/>
    <p:sldId id="275" r:id="rId9"/>
    <p:sldId id="266" r:id="rId10"/>
    <p:sldId id="259" r:id="rId11"/>
    <p:sldId id="268" r:id="rId12"/>
    <p:sldId id="270" r:id="rId13"/>
    <p:sldId id="271" r:id="rId14"/>
    <p:sldId id="272" r:id="rId15"/>
    <p:sldId id="273" r:id="rId16"/>
    <p:sldId id="279" r:id="rId17"/>
    <p:sldId id="277" r:id="rId18"/>
    <p:sldId id="278" r:id="rId19"/>
    <p:sldId id="274" r:id="rId20"/>
    <p:sldId id="267" r:id="rId21"/>
    <p:sldId id="261" r:id="rId22"/>
    <p:sldId id="260"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85E"/>
    <a:srgbClr val="0D74E5"/>
    <a:srgbClr val="E0A525"/>
    <a:srgbClr val="E0B829"/>
    <a:srgbClr val="D96657"/>
    <a:srgbClr val="FE5F5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92835-40AA-42BD-9714-56C54261BD55}" v="345" dt="2024-01-16T21:23:57.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1" autoAdjust="0"/>
    <p:restoredTop sz="94660"/>
  </p:normalViewPr>
  <p:slideViewPr>
    <p:cSldViewPr snapToGrid="0">
      <p:cViewPr varScale="1">
        <p:scale>
          <a:sx n="117" d="100"/>
          <a:sy n="117" d="100"/>
        </p:scale>
        <p:origin x="2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ir Adam" userId="b1050011-4919-420f-9cb1-a90ef466a44b" providerId="ADAL" clId="{E7792835-40AA-42BD-9714-56C54261BD55}"/>
    <pc:docChg chg="undo custSel addSld delSld modSld sldOrd modMainMaster">
      <pc:chgData name="Chatir Adam" userId="b1050011-4919-420f-9cb1-a90ef466a44b" providerId="ADAL" clId="{E7792835-40AA-42BD-9714-56C54261BD55}" dt="2024-01-16T21:23:57.044" v="1976"/>
      <pc:docMkLst>
        <pc:docMk/>
      </pc:docMkLst>
      <pc:sldChg chg="addSp delSp modSp mod modTransition setBg modNotesTx">
        <pc:chgData name="Chatir Adam" userId="b1050011-4919-420f-9cb1-a90ef466a44b" providerId="ADAL" clId="{E7792835-40AA-42BD-9714-56C54261BD55}" dt="2024-01-16T09:40:52.601" v="1508"/>
        <pc:sldMkLst>
          <pc:docMk/>
          <pc:sldMk cId="2123046156" sldId="256"/>
        </pc:sldMkLst>
        <pc:spChg chg="add mod">
          <ac:chgData name="Chatir Adam" userId="b1050011-4919-420f-9cb1-a90ef466a44b" providerId="ADAL" clId="{E7792835-40AA-42BD-9714-56C54261BD55}" dt="2024-01-14T10:45:06.482" v="266" actId="14100"/>
          <ac:spMkLst>
            <pc:docMk/>
            <pc:sldMk cId="2123046156" sldId="256"/>
            <ac:spMk id="2" creationId="{06E33BC0-D4C9-170B-6F85-90A20C434802}"/>
          </ac:spMkLst>
        </pc:spChg>
        <pc:spChg chg="del mod">
          <ac:chgData name="Chatir Adam" userId="b1050011-4919-420f-9cb1-a90ef466a44b" providerId="ADAL" clId="{E7792835-40AA-42BD-9714-56C54261BD55}" dt="2024-01-12T10:56:21.414" v="104" actId="478"/>
          <ac:spMkLst>
            <pc:docMk/>
            <pc:sldMk cId="2123046156" sldId="256"/>
            <ac:spMk id="6" creationId="{94AA65A4-4A28-0328-797F-3D7F16433EA3}"/>
          </ac:spMkLst>
        </pc:spChg>
      </pc:sldChg>
      <pc:sldChg chg="addSp modSp mod modTransition setBg modNotesTx">
        <pc:chgData name="Chatir Adam" userId="b1050011-4919-420f-9cb1-a90ef466a44b" providerId="ADAL" clId="{E7792835-40AA-42BD-9714-56C54261BD55}" dt="2024-01-16T10:18:51.753" v="1833" actId="20577"/>
        <pc:sldMkLst>
          <pc:docMk/>
          <pc:sldMk cId="1744734383" sldId="257"/>
        </pc:sldMkLst>
        <pc:spChg chg="add mod">
          <ac:chgData name="Chatir Adam" userId="b1050011-4919-420f-9cb1-a90ef466a44b" providerId="ADAL" clId="{E7792835-40AA-42BD-9714-56C54261BD55}" dt="2024-01-14T11:28:41.095" v="1081" actId="1076"/>
          <ac:spMkLst>
            <pc:docMk/>
            <pc:sldMk cId="1744734383" sldId="257"/>
            <ac:spMk id="2" creationId="{304D4C05-0021-7344-2F9A-07BD9EFBBA7B}"/>
          </ac:spMkLst>
        </pc:spChg>
        <pc:graphicFrameChg chg="add mod modGraphic">
          <ac:chgData name="Chatir Adam" userId="b1050011-4919-420f-9cb1-a90ef466a44b" providerId="ADAL" clId="{E7792835-40AA-42BD-9714-56C54261BD55}" dt="2024-01-12T10:58:15.389" v="120" actId="339"/>
          <ac:graphicFrameMkLst>
            <pc:docMk/>
            <pc:sldMk cId="1744734383" sldId="257"/>
            <ac:graphicFrameMk id="3" creationId="{3DA71D37-4907-CF0D-1EB0-9D7319828E63}"/>
          </ac:graphicFrameMkLst>
        </pc:graphicFrameChg>
      </pc:sldChg>
      <pc:sldChg chg="addSp delSp modSp add mod modTransition setBg modNotesTx">
        <pc:chgData name="Chatir Adam" userId="b1050011-4919-420f-9cb1-a90ef466a44b" providerId="ADAL" clId="{E7792835-40AA-42BD-9714-56C54261BD55}" dt="2024-01-16T10:18:57.223" v="1835" actId="20577"/>
        <pc:sldMkLst>
          <pc:docMk/>
          <pc:sldMk cId="1356982369" sldId="258"/>
        </pc:sldMkLst>
        <pc:spChg chg="add del mod">
          <ac:chgData name="Chatir Adam" userId="b1050011-4919-420f-9cb1-a90ef466a44b" providerId="ADAL" clId="{E7792835-40AA-42BD-9714-56C54261BD55}" dt="2024-01-12T14:13:08.152" v="140" actId="478"/>
          <ac:spMkLst>
            <pc:docMk/>
            <pc:sldMk cId="1356982369" sldId="258"/>
            <ac:spMk id="4" creationId="{8F82E01F-16F4-5223-6866-B0C3C38B4A70}"/>
          </ac:spMkLst>
        </pc:spChg>
        <pc:spChg chg="add del mod">
          <ac:chgData name="Chatir Adam" userId="b1050011-4919-420f-9cb1-a90ef466a44b" providerId="ADAL" clId="{E7792835-40AA-42BD-9714-56C54261BD55}" dt="2024-01-12T14:15:55.951" v="175" actId="478"/>
          <ac:spMkLst>
            <pc:docMk/>
            <pc:sldMk cId="1356982369" sldId="258"/>
            <ac:spMk id="5" creationId="{856F6D88-84DF-727C-9C83-C61B2808373C}"/>
          </ac:spMkLst>
        </pc:spChg>
        <pc:graphicFrameChg chg="add mod modGraphic">
          <ac:chgData name="Chatir Adam" userId="b1050011-4919-420f-9cb1-a90ef466a44b" providerId="ADAL" clId="{E7792835-40AA-42BD-9714-56C54261BD55}" dt="2024-01-12T14:16:01.062" v="177" actId="1076"/>
          <ac:graphicFrameMkLst>
            <pc:docMk/>
            <pc:sldMk cId="1356982369" sldId="258"/>
            <ac:graphicFrameMk id="2" creationId="{BF57AF3B-0236-3E66-8449-0D224D0FADD2}"/>
          </ac:graphicFrameMkLst>
        </pc:graphicFrameChg>
        <pc:picChg chg="add mod">
          <ac:chgData name="Chatir Adam" userId="b1050011-4919-420f-9cb1-a90ef466a44b" providerId="ADAL" clId="{E7792835-40AA-42BD-9714-56C54261BD55}" dt="2024-01-12T14:15:59.264" v="176" actId="1076"/>
          <ac:picMkLst>
            <pc:docMk/>
            <pc:sldMk cId="1356982369" sldId="258"/>
            <ac:picMk id="3" creationId="{A1A1FB63-A308-7807-38D5-720622DBBBC5}"/>
          </ac:picMkLst>
        </pc:picChg>
      </pc:sldChg>
      <pc:sldChg chg="addSp delSp modSp add mod ord setBg modNotesTx">
        <pc:chgData name="Chatir Adam" userId="b1050011-4919-420f-9cb1-a90ef466a44b" providerId="ADAL" clId="{E7792835-40AA-42BD-9714-56C54261BD55}" dt="2024-01-16T09:43:47.328" v="1615" actId="20577"/>
        <pc:sldMkLst>
          <pc:docMk/>
          <pc:sldMk cId="2302359288" sldId="259"/>
        </pc:sldMkLst>
        <pc:spChg chg="mod">
          <ac:chgData name="Chatir Adam" userId="b1050011-4919-420f-9cb1-a90ef466a44b" providerId="ADAL" clId="{E7792835-40AA-42BD-9714-56C54261BD55}" dt="2024-01-14T11:00:30.457" v="602" actId="1076"/>
          <ac:spMkLst>
            <pc:docMk/>
            <pc:sldMk cId="2302359288" sldId="259"/>
            <ac:spMk id="2" creationId="{304D4C05-0021-7344-2F9A-07BD9EFBBA7B}"/>
          </ac:spMkLst>
        </pc:spChg>
        <pc:spChg chg="add del mod">
          <ac:chgData name="Chatir Adam" userId="b1050011-4919-420f-9cb1-a90ef466a44b" providerId="ADAL" clId="{E7792835-40AA-42BD-9714-56C54261BD55}" dt="2024-01-14T10:30:09.075" v="261" actId="478"/>
          <ac:spMkLst>
            <pc:docMk/>
            <pc:sldMk cId="2302359288" sldId="259"/>
            <ac:spMk id="3" creationId="{96DB00CC-BFCE-532B-2864-ECC8BBE252A7}"/>
          </ac:spMkLst>
        </pc:spChg>
        <pc:spChg chg="add del mod ord">
          <ac:chgData name="Chatir Adam" userId="b1050011-4919-420f-9cb1-a90ef466a44b" providerId="ADAL" clId="{E7792835-40AA-42BD-9714-56C54261BD55}" dt="2024-01-14T10:59:41.340" v="520" actId="478"/>
          <ac:spMkLst>
            <pc:docMk/>
            <pc:sldMk cId="2302359288" sldId="259"/>
            <ac:spMk id="4" creationId="{78F88B06-9AFE-A775-DF27-5DA26DDCBF19}"/>
          </ac:spMkLst>
        </pc:spChg>
        <pc:graphicFrameChg chg="del">
          <ac:chgData name="Chatir Adam" userId="b1050011-4919-420f-9cb1-a90ef466a44b" providerId="ADAL" clId="{E7792835-40AA-42BD-9714-56C54261BD55}" dt="2024-01-12T14:10:58.725" v="124" actId="478"/>
          <ac:graphicFrameMkLst>
            <pc:docMk/>
            <pc:sldMk cId="2302359288" sldId="259"/>
            <ac:graphicFrameMk id="3" creationId="{3DA71D37-4907-CF0D-1EB0-9D7319828E63}"/>
          </ac:graphicFrameMkLst>
        </pc:graphicFrameChg>
        <pc:graphicFrameChg chg="add del mod modGraphic">
          <ac:chgData name="Chatir Adam" userId="b1050011-4919-420f-9cb1-a90ef466a44b" providerId="ADAL" clId="{E7792835-40AA-42BD-9714-56C54261BD55}" dt="2024-01-14T11:02:39.271" v="631" actId="478"/>
          <ac:graphicFrameMkLst>
            <pc:docMk/>
            <pc:sldMk cId="2302359288" sldId="259"/>
            <ac:graphicFrameMk id="5" creationId="{CDD5D25E-DD9F-B7AD-A6EF-759748B06ACB}"/>
          </ac:graphicFrameMkLst>
        </pc:graphicFrameChg>
      </pc:sldChg>
      <pc:sldChg chg="addSp delSp modSp add mod modTransition modNotesTx">
        <pc:chgData name="Chatir Adam" userId="b1050011-4919-420f-9cb1-a90ef466a44b" providerId="ADAL" clId="{E7792835-40AA-42BD-9714-56C54261BD55}" dt="2024-01-16T13:03:31.717" v="1907" actId="20577"/>
        <pc:sldMkLst>
          <pc:docMk/>
          <pc:sldMk cId="2401125243" sldId="260"/>
        </pc:sldMkLst>
        <pc:spChg chg="del mod">
          <ac:chgData name="Chatir Adam" userId="b1050011-4919-420f-9cb1-a90ef466a44b" providerId="ADAL" clId="{E7792835-40AA-42BD-9714-56C54261BD55}" dt="2024-01-14T11:27:00.927" v="1053" actId="478"/>
          <ac:spMkLst>
            <pc:docMk/>
            <pc:sldMk cId="2401125243" sldId="260"/>
            <ac:spMk id="2" creationId="{304D4C05-0021-7344-2F9A-07BD9EFBBA7B}"/>
          </ac:spMkLst>
        </pc:spChg>
        <pc:spChg chg="add mod">
          <ac:chgData name="Chatir Adam" userId="b1050011-4919-420f-9cb1-a90ef466a44b" providerId="ADAL" clId="{E7792835-40AA-42BD-9714-56C54261BD55}" dt="2024-01-14T11:33:17.942" v="1300" actId="1076"/>
          <ac:spMkLst>
            <pc:docMk/>
            <pc:sldMk cId="2401125243" sldId="260"/>
            <ac:spMk id="6" creationId="{585B2F54-D2DA-B31F-7765-FC0D33BC2BAA}"/>
          </ac:spMkLst>
        </pc:spChg>
        <pc:graphicFrameChg chg="add del mod modGraphic">
          <ac:chgData name="Chatir Adam" userId="b1050011-4919-420f-9cb1-a90ef466a44b" providerId="ADAL" clId="{E7792835-40AA-42BD-9714-56C54261BD55}" dt="2024-01-14T11:27:40.450" v="1065" actId="478"/>
          <ac:graphicFrameMkLst>
            <pc:docMk/>
            <pc:sldMk cId="2401125243" sldId="260"/>
            <ac:graphicFrameMk id="3" creationId="{E159F249-EBA8-346E-EEA3-0E9B88C8DE63}"/>
          </ac:graphicFrameMkLst>
        </pc:graphicFrameChg>
        <pc:graphicFrameChg chg="add mod">
          <ac:chgData name="Chatir Adam" userId="b1050011-4919-420f-9cb1-a90ef466a44b" providerId="ADAL" clId="{E7792835-40AA-42BD-9714-56C54261BD55}" dt="2024-01-14T11:27:39.205" v="1064" actId="14100"/>
          <ac:graphicFrameMkLst>
            <pc:docMk/>
            <pc:sldMk cId="2401125243" sldId="260"/>
            <ac:graphicFrameMk id="5" creationId="{31D65E88-F325-0F49-F0AE-E00F1950906D}"/>
          </ac:graphicFrameMkLst>
        </pc:graphicFrameChg>
        <pc:picChg chg="add mod">
          <ac:chgData name="Chatir Adam" userId="b1050011-4919-420f-9cb1-a90ef466a44b" providerId="ADAL" clId="{E7792835-40AA-42BD-9714-56C54261BD55}" dt="2024-01-14T11:27:04.985" v="1054"/>
          <ac:picMkLst>
            <pc:docMk/>
            <pc:sldMk cId="2401125243" sldId="260"/>
            <ac:picMk id="4" creationId="{A793570D-ADBE-0BAC-63EB-9D03F296D922}"/>
          </ac:picMkLst>
        </pc:picChg>
      </pc:sldChg>
      <pc:sldChg chg="add del">
        <pc:chgData name="Chatir Adam" userId="b1050011-4919-420f-9cb1-a90ef466a44b" providerId="ADAL" clId="{E7792835-40AA-42BD-9714-56C54261BD55}" dt="2024-01-12T14:15:08.874" v="161"/>
        <pc:sldMkLst>
          <pc:docMk/>
          <pc:sldMk cId="777062200" sldId="261"/>
        </pc:sldMkLst>
      </pc:sldChg>
      <pc:sldChg chg="addSp delSp modSp add mod modTransition modAnim modNotesTx">
        <pc:chgData name="Chatir Adam" userId="b1050011-4919-420f-9cb1-a90ef466a44b" providerId="ADAL" clId="{E7792835-40AA-42BD-9714-56C54261BD55}" dt="2024-01-16T13:03:37.515" v="1908" actId="20577"/>
        <pc:sldMkLst>
          <pc:docMk/>
          <pc:sldMk cId="3981384879" sldId="261"/>
        </pc:sldMkLst>
        <pc:spChg chg="del">
          <ac:chgData name="Chatir Adam" userId="b1050011-4919-420f-9cb1-a90ef466a44b" providerId="ADAL" clId="{E7792835-40AA-42BD-9714-56C54261BD55}" dt="2024-01-12T14:17:16.121" v="200" actId="478"/>
          <ac:spMkLst>
            <pc:docMk/>
            <pc:sldMk cId="3981384879" sldId="261"/>
            <ac:spMk id="2" creationId="{304D4C05-0021-7344-2F9A-07BD9EFBBA7B}"/>
          </ac:spMkLst>
        </pc:spChg>
        <pc:spChg chg="add mod">
          <ac:chgData name="Chatir Adam" userId="b1050011-4919-420f-9cb1-a90ef466a44b" providerId="ADAL" clId="{E7792835-40AA-42BD-9714-56C54261BD55}" dt="2024-01-14T11:36:39.953" v="1440" actId="20577"/>
          <ac:spMkLst>
            <pc:docMk/>
            <pc:sldMk cId="3981384879" sldId="261"/>
            <ac:spMk id="3" creationId="{0A28A49C-89E5-5165-21B7-7B5D9A21D3B9}"/>
          </ac:spMkLst>
        </pc:spChg>
        <pc:spChg chg="del">
          <ac:chgData name="Chatir Adam" userId="b1050011-4919-420f-9cb1-a90ef466a44b" providerId="ADAL" clId="{E7792835-40AA-42BD-9714-56C54261BD55}" dt="2024-01-12T14:17:16.121" v="200" actId="478"/>
          <ac:spMkLst>
            <pc:docMk/>
            <pc:sldMk cId="3981384879" sldId="261"/>
            <ac:spMk id="4" creationId="{78F88B06-9AFE-A775-DF27-5DA26DDCBF19}"/>
          </ac:spMkLst>
        </pc:spChg>
        <pc:graphicFrameChg chg="add del mod">
          <ac:chgData name="Chatir Adam" userId="b1050011-4919-420f-9cb1-a90ef466a44b" providerId="ADAL" clId="{E7792835-40AA-42BD-9714-56C54261BD55}" dt="2024-01-12T14:18:31.737" v="231" actId="478"/>
          <ac:graphicFrameMkLst>
            <pc:docMk/>
            <pc:sldMk cId="3981384879" sldId="261"/>
            <ac:graphicFrameMk id="3" creationId="{9C44DC98-F949-2209-9D89-223DAFF590DB}"/>
          </ac:graphicFrameMkLst>
        </pc:graphicFrameChg>
        <pc:graphicFrameChg chg="add mod ord modGraphic">
          <ac:chgData name="Chatir Adam" userId="b1050011-4919-420f-9cb1-a90ef466a44b" providerId="ADAL" clId="{E7792835-40AA-42BD-9714-56C54261BD55}" dt="2024-01-14T11:40:10.343" v="1448" actId="166"/>
          <ac:graphicFrameMkLst>
            <pc:docMk/>
            <pc:sldMk cId="3981384879" sldId="261"/>
            <ac:graphicFrameMk id="5" creationId="{76A929D8-6638-DD80-406B-15E4709D0C06}"/>
          </ac:graphicFrameMkLst>
        </pc:graphicFrameChg>
        <pc:picChg chg="add del mod">
          <ac:chgData name="Chatir Adam" userId="b1050011-4919-420f-9cb1-a90ef466a44b" providerId="ADAL" clId="{E7792835-40AA-42BD-9714-56C54261BD55}" dt="2024-01-14T11:29:02.455" v="1083" actId="478"/>
          <ac:picMkLst>
            <pc:docMk/>
            <pc:sldMk cId="3981384879" sldId="261"/>
            <ac:picMk id="2" creationId="{2B472F54-A88C-58D9-6CF6-EFDAB6261124}"/>
          </ac:picMkLst>
        </pc:picChg>
      </pc:sldChg>
      <pc:sldChg chg="modSp add mod modTransition setBg modNotesTx">
        <pc:chgData name="Chatir Adam" userId="b1050011-4919-420f-9cb1-a90ef466a44b" providerId="ADAL" clId="{E7792835-40AA-42BD-9714-56C54261BD55}" dt="2024-01-16T09:41:05.304" v="1509"/>
        <pc:sldMkLst>
          <pc:docMk/>
          <pc:sldMk cId="3865851647" sldId="262"/>
        </pc:sldMkLst>
        <pc:spChg chg="mod">
          <ac:chgData name="Chatir Adam" userId="b1050011-4919-420f-9cb1-a90ef466a44b" providerId="ADAL" clId="{E7792835-40AA-42BD-9714-56C54261BD55}" dt="2024-01-14T10:45:38.818" v="271" actId="14100"/>
          <ac:spMkLst>
            <pc:docMk/>
            <pc:sldMk cId="3865851647" sldId="262"/>
            <ac:spMk id="2" creationId="{06E33BC0-D4C9-170B-6F85-90A20C434802}"/>
          </ac:spMkLst>
        </pc:spChg>
      </pc:sldChg>
      <pc:sldChg chg="addSp delSp modSp add mod modTransition setBg modNotesTx">
        <pc:chgData name="Chatir Adam" userId="b1050011-4919-420f-9cb1-a90ef466a44b" providerId="ADAL" clId="{E7792835-40AA-42BD-9714-56C54261BD55}" dt="2024-01-16T21:23:46.872" v="1974"/>
        <pc:sldMkLst>
          <pc:docMk/>
          <pc:sldMk cId="418142973" sldId="263"/>
        </pc:sldMkLst>
        <pc:spChg chg="del mod">
          <ac:chgData name="Chatir Adam" userId="b1050011-4919-420f-9cb1-a90ef466a44b" providerId="ADAL" clId="{E7792835-40AA-42BD-9714-56C54261BD55}" dt="2024-01-14T10:53:51.165" v="390" actId="478"/>
          <ac:spMkLst>
            <pc:docMk/>
            <pc:sldMk cId="418142973" sldId="263"/>
            <ac:spMk id="2" creationId="{06E33BC0-D4C9-170B-6F85-90A20C434802}"/>
          </ac:spMkLst>
        </pc:spChg>
        <pc:spChg chg="add mod">
          <ac:chgData name="Chatir Adam" userId="b1050011-4919-420f-9cb1-a90ef466a44b" providerId="ADAL" clId="{E7792835-40AA-42BD-9714-56C54261BD55}" dt="2024-01-15T14:31:27.320" v="1468" actId="20577"/>
          <ac:spMkLst>
            <pc:docMk/>
            <pc:sldMk cId="418142973" sldId="263"/>
            <ac:spMk id="3" creationId="{6E8E2A0C-97EE-FA63-BD59-EE013F484669}"/>
          </ac:spMkLst>
        </pc:spChg>
        <pc:picChg chg="add mod">
          <ac:chgData name="Chatir Adam" userId="b1050011-4919-420f-9cb1-a90ef466a44b" providerId="ADAL" clId="{E7792835-40AA-42BD-9714-56C54261BD55}" dt="2024-01-14T10:54:18.995" v="397" actId="1076"/>
          <ac:picMkLst>
            <pc:docMk/>
            <pc:sldMk cId="418142973" sldId="263"/>
            <ac:picMk id="1026" creationId="{1C204A19-6E94-8030-BD2B-A41C34DA99D1}"/>
          </ac:picMkLst>
        </pc:picChg>
      </pc:sldChg>
      <pc:sldChg chg="delSp add mod ord setBg modNotesTx">
        <pc:chgData name="Chatir Adam" userId="b1050011-4919-420f-9cb1-a90ef466a44b" providerId="ADAL" clId="{E7792835-40AA-42BD-9714-56C54261BD55}" dt="2024-01-14T11:40:31.280" v="1456" actId="20577"/>
        <pc:sldMkLst>
          <pc:docMk/>
          <pc:sldMk cId="3832418657" sldId="264"/>
        </pc:sldMkLst>
        <pc:spChg chg="del">
          <ac:chgData name="Chatir Adam" userId="b1050011-4919-420f-9cb1-a90ef466a44b" providerId="ADAL" clId="{E7792835-40AA-42BD-9714-56C54261BD55}" dt="2024-01-14T10:56:32.968" v="490" actId="478"/>
          <ac:spMkLst>
            <pc:docMk/>
            <pc:sldMk cId="3832418657" sldId="264"/>
            <ac:spMk id="2" creationId="{06E33BC0-D4C9-170B-6F85-90A20C434802}"/>
          </ac:spMkLst>
        </pc:spChg>
      </pc:sldChg>
      <pc:sldChg chg="add del">
        <pc:chgData name="Chatir Adam" userId="b1050011-4919-420f-9cb1-a90ef466a44b" providerId="ADAL" clId="{E7792835-40AA-42BD-9714-56C54261BD55}" dt="2024-01-14T10:57:06.911" v="493"/>
        <pc:sldMkLst>
          <pc:docMk/>
          <pc:sldMk cId="1088067446" sldId="265"/>
        </pc:sldMkLst>
      </pc:sldChg>
      <pc:sldChg chg="addSp delSp modSp new mod modNotesTx">
        <pc:chgData name="Chatir Adam" userId="b1050011-4919-420f-9cb1-a90ef466a44b" providerId="ADAL" clId="{E7792835-40AA-42BD-9714-56C54261BD55}" dt="2024-01-16T09:43:05.028" v="1606"/>
        <pc:sldMkLst>
          <pc:docMk/>
          <pc:sldMk cId="2205152770" sldId="265"/>
        </pc:sldMkLst>
        <pc:spChg chg="add mod">
          <ac:chgData name="Chatir Adam" userId="b1050011-4919-420f-9cb1-a90ef466a44b" providerId="ADAL" clId="{E7792835-40AA-42BD-9714-56C54261BD55}" dt="2024-01-16T09:42:47.058" v="1605" actId="122"/>
          <ac:spMkLst>
            <pc:docMk/>
            <pc:sldMk cId="2205152770" sldId="265"/>
            <ac:spMk id="2" creationId="{2847CCD5-A5E8-5FCF-970A-77B35A089EEF}"/>
          </ac:spMkLst>
        </pc:spChg>
        <pc:spChg chg="add del mod">
          <ac:chgData name="Chatir Adam" userId="b1050011-4919-420f-9cb1-a90ef466a44b" providerId="ADAL" clId="{E7792835-40AA-42BD-9714-56C54261BD55}" dt="2024-01-14T10:57:30.369" v="502" actId="478"/>
          <ac:spMkLst>
            <pc:docMk/>
            <pc:sldMk cId="2205152770" sldId="265"/>
            <ac:spMk id="2" creationId="{FA446390-43D3-AAB8-7B55-C3B800015DBF}"/>
          </ac:spMkLst>
        </pc:spChg>
        <pc:picChg chg="add del mod">
          <ac:chgData name="Chatir Adam" userId="b1050011-4919-420f-9cb1-a90ef466a44b" providerId="ADAL" clId="{E7792835-40AA-42BD-9714-56C54261BD55}" dt="2024-01-16T09:42:10.165" v="1545" actId="478"/>
          <ac:picMkLst>
            <pc:docMk/>
            <pc:sldMk cId="2205152770" sldId="265"/>
            <ac:picMk id="2050" creationId="{1CD05D04-8171-77FE-5070-134FE24E5966}"/>
          </ac:picMkLst>
        </pc:picChg>
      </pc:sldChg>
      <pc:sldChg chg="addSp delSp modSp add mod modNotesTx">
        <pc:chgData name="Chatir Adam" userId="b1050011-4919-420f-9cb1-a90ef466a44b" providerId="ADAL" clId="{E7792835-40AA-42BD-9714-56C54261BD55}" dt="2024-01-16T12:55:22.029" v="1902" actId="2711"/>
        <pc:sldMkLst>
          <pc:docMk/>
          <pc:sldMk cId="2868729695" sldId="266"/>
        </pc:sldMkLst>
        <pc:spChg chg="add mod">
          <ac:chgData name="Chatir Adam" userId="b1050011-4919-420f-9cb1-a90ef466a44b" providerId="ADAL" clId="{E7792835-40AA-42BD-9714-56C54261BD55}" dt="2024-01-16T12:55:22.029" v="1902" actId="2711"/>
          <ac:spMkLst>
            <pc:docMk/>
            <pc:sldMk cId="2868729695" sldId="266"/>
            <ac:spMk id="2" creationId="{B6F79199-D973-0D23-2FF3-5B488CC00E55}"/>
          </ac:spMkLst>
        </pc:spChg>
        <pc:picChg chg="del">
          <ac:chgData name="Chatir Adam" userId="b1050011-4919-420f-9cb1-a90ef466a44b" providerId="ADAL" clId="{E7792835-40AA-42BD-9714-56C54261BD55}" dt="2024-01-14T10:58:56.751" v="513" actId="478"/>
          <ac:picMkLst>
            <pc:docMk/>
            <pc:sldMk cId="2868729695" sldId="266"/>
            <ac:picMk id="2050" creationId="{1CD05D04-8171-77FE-5070-134FE24E5966}"/>
          </ac:picMkLst>
        </pc:picChg>
        <pc:picChg chg="add mod">
          <ac:chgData name="Chatir Adam" userId="b1050011-4919-420f-9cb1-a90ef466a44b" providerId="ADAL" clId="{E7792835-40AA-42BD-9714-56C54261BD55}" dt="2024-01-14T10:59:11.082" v="518" actId="1076"/>
          <ac:picMkLst>
            <pc:docMk/>
            <pc:sldMk cId="2868729695" sldId="266"/>
            <ac:picMk id="3074" creationId="{218DD607-A7B3-9A7E-920D-7D4DD20D0592}"/>
          </ac:picMkLst>
        </pc:picChg>
      </pc:sldChg>
      <pc:sldChg chg="addSp delSp modSp add mod modTransition modNotesTx">
        <pc:chgData name="Chatir Adam" userId="b1050011-4919-420f-9cb1-a90ef466a44b" providerId="ADAL" clId="{E7792835-40AA-42BD-9714-56C54261BD55}" dt="2024-01-16T21:23:57.044" v="1976"/>
        <pc:sldMkLst>
          <pc:docMk/>
          <pc:sldMk cId="1976642751" sldId="267"/>
        </pc:sldMkLst>
        <pc:spChg chg="mod">
          <ac:chgData name="Chatir Adam" userId="b1050011-4919-420f-9cb1-a90ef466a44b" providerId="ADAL" clId="{E7792835-40AA-42BD-9714-56C54261BD55}" dt="2024-01-14T11:41:01.987" v="1458" actId="164"/>
          <ac:spMkLst>
            <pc:docMk/>
            <pc:sldMk cId="1976642751" sldId="267"/>
            <ac:spMk id="2" creationId="{304D4C05-0021-7344-2F9A-07BD9EFBBA7B}"/>
          </ac:spMkLst>
        </pc:spChg>
        <pc:spChg chg="add mod">
          <ac:chgData name="Chatir Adam" userId="b1050011-4919-420f-9cb1-a90ef466a44b" providerId="ADAL" clId="{E7792835-40AA-42BD-9714-56C54261BD55}" dt="2024-01-14T11:10:32.518" v="817" actId="164"/>
          <ac:spMkLst>
            <pc:docMk/>
            <pc:sldMk cId="1976642751" sldId="267"/>
            <ac:spMk id="3" creationId="{C907DEB6-3DBD-B430-395B-332B67865BD2}"/>
          </ac:spMkLst>
        </pc:spChg>
        <pc:spChg chg="mod">
          <ac:chgData name="Chatir Adam" userId="b1050011-4919-420f-9cb1-a90ef466a44b" providerId="ADAL" clId="{E7792835-40AA-42BD-9714-56C54261BD55}" dt="2024-01-14T11:41:01.987" v="1458" actId="164"/>
          <ac:spMkLst>
            <pc:docMk/>
            <pc:sldMk cId="1976642751" sldId="267"/>
            <ac:spMk id="4" creationId="{78F88B06-9AFE-A775-DF27-5DA26DDCBF19}"/>
          </ac:spMkLst>
        </pc:spChg>
        <pc:spChg chg="add mod">
          <ac:chgData name="Chatir Adam" userId="b1050011-4919-420f-9cb1-a90ef466a44b" providerId="ADAL" clId="{E7792835-40AA-42BD-9714-56C54261BD55}" dt="2024-01-14T11:10:32.518" v="817" actId="164"/>
          <ac:spMkLst>
            <pc:docMk/>
            <pc:sldMk cId="1976642751" sldId="267"/>
            <ac:spMk id="5" creationId="{057FFCF7-9B91-85FC-68EB-2BC2524B7C74}"/>
          </ac:spMkLst>
        </pc:spChg>
        <pc:spChg chg="add mod">
          <ac:chgData name="Chatir Adam" userId="b1050011-4919-420f-9cb1-a90ef466a44b" providerId="ADAL" clId="{E7792835-40AA-42BD-9714-56C54261BD55}" dt="2024-01-14T11:10:32.518" v="817" actId="164"/>
          <ac:spMkLst>
            <pc:docMk/>
            <pc:sldMk cId="1976642751" sldId="267"/>
            <ac:spMk id="6" creationId="{3A701D86-B427-C2A7-F63A-43DD53BADFE9}"/>
          </ac:spMkLst>
        </pc:spChg>
        <pc:grpChg chg="add del mod">
          <ac:chgData name="Chatir Adam" userId="b1050011-4919-420f-9cb1-a90ef466a44b" providerId="ADAL" clId="{E7792835-40AA-42BD-9714-56C54261BD55}" dt="2024-01-14T11:10:49.843" v="824" actId="21"/>
          <ac:grpSpMkLst>
            <pc:docMk/>
            <pc:sldMk cId="1976642751" sldId="267"/>
            <ac:grpSpMk id="7" creationId="{22AA9DE6-A85A-D508-CA51-BA63848D5BD0}"/>
          </ac:grpSpMkLst>
        </pc:grpChg>
        <pc:grpChg chg="add mod">
          <ac:chgData name="Chatir Adam" userId="b1050011-4919-420f-9cb1-a90ef466a44b" providerId="ADAL" clId="{E7792835-40AA-42BD-9714-56C54261BD55}" dt="2024-01-14T11:41:01.987" v="1458" actId="164"/>
          <ac:grpSpMkLst>
            <pc:docMk/>
            <pc:sldMk cId="1976642751" sldId="267"/>
            <ac:grpSpMk id="10" creationId="{010781E4-C5DE-B656-4025-4D5B4D3EDB27}"/>
          </ac:grpSpMkLst>
        </pc:grpChg>
        <pc:graphicFrameChg chg="del">
          <ac:chgData name="Chatir Adam" userId="b1050011-4919-420f-9cb1-a90ef466a44b" providerId="ADAL" clId="{E7792835-40AA-42BD-9714-56C54261BD55}" dt="2024-01-14T11:02:58.740" v="633" actId="478"/>
          <ac:graphicFrameMkLst>
            <pc:docMk/>
            <pc:sldMk cId="1976642751" sldId="267"/>
            <ac:graphicFrameMk id="5" creationId="{CDD5D25E-DD9F-B7AD-A6EF-759748B06ACB}"/>
          </ac:graphicFrameMkLst>
        </pc:graphicFrameChg>
        <pc:graphicFrameChg chg="add del mod modGraphic">
          <ac:chgData name="Chatir Adam" userId="b1050011-4919-420f-9cb1-a90ef466a44b" providerId="ADAL" clId="{E7792835-40AA-42BD-9714-56C54261BD55}" dt="2024-01-14T11:24:37.416" v="1037" actId="478"/>
          <ac:graphicFrameMkLst>
            <pc:docMk/>
            <pc:sldMk cId="1976642751" sldId="267"/>
            <ac:graphicFrameMk id="8" creationId="{A1AA9D06-7BAE-2718-ACC4-45A14044915D}"/>
          </ac:graphicFrameMkLst>
        </pc:graphicFrameChg>
        <pc:graphicFrameChg chg="add mod modGraphic">
          <ac:chgData name="Chatir Adam" userId="b1050011-4919-420f-9cb1-a90ef466a44b" providerId="ADAL" clId="{E7792835-40AA-42BD-9714-56C54261BD55}" dt="2024-01-14T11:25:36.820" v="1045" actId="339"/>
          <ac:graphicFrameMkLst>
            <pc:docMk/>
            <pc:sldMk cId="1976642751" sldId="267"/>
            <ac:graphicFrameMk id="9" creationId="{014FEFEB-4C76-E93F-47BB-479C7E56952C}"/>
          </ac:graphicFrameMkLst>
        </pc:graphicFrameChg>
      </pc:sldChg>
      <pc:sldChg chg="addSp delSp modSp add mod modNotesTx">
        <pc:chgData name="Chatir Adam" userId="b1050011-4919-420f-9cb1-a90ef466a44b" providerId="ADAL" clId="{E7792835-40AA-42BD-9714-56C54261BD55}" dt="2024-01-16T09:43:49.578" v="1616"/>
        <pc:sldMkLst>
          <pc:docMk/>
          <pc:sldMk cId="565700940" sldId="268"/>
        </pc:sldMkLst>
        <pc:spChg chg="mod">
          <ac:chgData name="Chatir Adam" userId="b1050011-4919-420f-9cb1-a90ef466a44b" providerId="ADAL" clId="{E7792835-40AA-42BD-9714-56C54261BD55}" dt="2024-01-14T11:28:31.025" v="1080" actId="1076"/>
          <ac:spMkLst>
            <pc:docMk/>
            <pc:sldMk cId="565700940" sldId="268"/>
            <ac:spMk id="2" creationId="{304D4C05-0021-7344-2F9A-07BD9EFBBA7B}"/>
          </ac:spMkLst>
        </pc:spChg>
        <pc:spChg chg="add del mod">
          <ac:chgData name="Chatir Adam" userId="b1050011-4919-420f-9cb1-a90ef466a44b" providerId="ADAL" clId="{E7792835-40AA-42BD-9714-56C54261BD55}" dt="2024-01-15T14:38:35.419" v="1502" actId="478"/>
          <ac:spMkLst>
            <pc:docMk/>
            <pc:sldMk cId="565700940" sldId="268"/>
            <ac:spMk id="4" creationId="{6D44D4A4-B46C-16DC-B673-61C9E60FBB77}"/>
          </ac:spMkLst>
        </pc:spChg>
        <pc:graphicFrameChg chg="add mod">
          <ac:chgData name="Chatir Adam" userId="b1050011-4919-420f-9cb1-a90ef466a44b" providerId="ADAL" clId="{E7792835-40AA-42BD-9714-56C54261BD55}" dt="2024-01-14T11:03:02.378" v="634" actId="1076"/>
          <ac:graphicFrameMkLst>
            <pc:docMk/>
            <pc:sldMk cId="565700940" sldId="268"/>
            <ac:graphicFrameMk id="3" creationId="{D324B6B1-FFFF-654B-CF0B-ACB12460A612}"/>
          </ac:graphicFrameMkLst>
        </pc:graphicFrameChg>
        <pc:graphicFrameChg chg="del">
          <ac:chgData name="Chatir Adam" userId="b1050011-4919-420f-9cb1-a90ef466a44b" providerId="ADAL" clId="{E7792835-40AA-42BD-9714-56C54261BD55}" dt="2024-01-14T11:02:36.980" v="630" actId="478"/>
          <ac:graphicFrameMkLst>
            <pc:docMk/>
            <pc:sldMk cId="565700940" sldId="268"/>
            <ac:graphicFrameMk id="5" creationId="{CDD5D25E-DD9F-B7AD-A6EF-759748B06ACB}"/>
          </ac:graphicFrameMkLst>
        </pc:graphicFrameChg>
      </pc:sldChg>
      <pc:sldChg chg="addSp delSp modSp add del mod modTransition">
        <pc:chgData name="Chatir Adam" userId="b1050011-4919-420f-9cb1-a90ef466a44b" providerId="ADAL" clId="{E7792835-40AA-42BD-9714-56C54261BD55}" dt="2024-01-14T11:10:36.328" v="819" actId="47"/>
        <pc:sldMkLst>
          <pc:docMk/>
          <pc:sldMk cId="1125003426" sldId="269"/>
        </pc:sldMkLst>
        <pc:spChg chg="del mod ord">
          <ac:chgData name="Chatir Adam" userId="b1050011-4919-420f-9cb1-a90ef466a44b" providerId="ADAL" clId="{E7792835-40AA-42BD-9714-56C54261BD55}" dt="2024-01-14T11:05:41.993" v="728" actId="478"/>
          <ac:spMkLst>
            <pc:docMk/>
            <pc:sldMk cId="1125003426" sldId="269"/>
            <ac:spMk id="2" creationId="{304D4C05-0021-7344-2F9A-07BD9EFBBA7B}"/>
          </ac:spMkLst>
        </pc:spChg>
        <pc:spChg chg="add del mod">
          <ac:chgData name="Chatir Adam" userId="b1050011-4919-420f-9cb1-a90ef466a44b" providerId="ADAL" clId="{E7792835-40AA-42BD-9714-56C54261BD55}" dt="2024-01-14T11:10:29.048" v="815" actId="21"/>
          <ac:spMkLst>
            <pc:docMk/>
            <pc:sldMk cId="1125003426" sldId="269"/>
            <ac:spMk id="2" creationId="{C907DEB6-3DBD-B430-395B-332B67865BD2}"/>
          </ac:spMkLst>
        </pc:spChg>
        <pc:spChg chg="add del mod">
          <ac:chgData name="Chatir Adam" userId="b1050011-4919-420f-9cb1-a90ef466a44b" providerId="ADAL" clId="{E7792835-40AA-42BD-9714-56C54261BD55}" dt="2024-01-14T11:10:29.048" v="815" actId="21"/>
          <ac:spMkLst>
            <pc:docMk/>
            <pc:sldMk cId="1125003426" sldId="269"/>
            <ac:spMk id="3" creationId="{057FFCF7-9B91-85FC-68EB-2BC2524B7C74}"/>
          </ac:spMkLst>
        </pc:spChg>
        <pc:spChg chg="add del mod">
          <ac:chgData name="Chatir Adam" userId="b1050011-4919-420f-9cb1-a90ef466a44b" providerId="ADAL" clId="{E7792835-40AA-42BD-9714-56C54261BD55}" dt="2024-01-14T11:10:29.048" v="815" actId="21"/>
          <ac:spMkLst>
            <pc:docMk/>
            <pc:sldMk cId="1125003426" sldId="269"/>
            <ac:spMk id="4" creationId="{3A701D86-B427-C2A7-F63A-43DD53BADFE9}"/>
          </ac:spMkLst>
        </pc:spChg>
        <pc:spChg chg="add del">
          <ac:chgData name="Chatir Adam" userId="b1050011-4919-420f-9cb1-a90ef466a44b" providerId="ADAL" clId="{E7792835-40AA-42BD-9714-56C54261BD55}" dt="2024-01-14T11:05:04.940" v="715" actId="478"/>
          <ac:spMkLst>
            <pc:docMk/>
            <pc:sldMk cId="1125003426" sldId="269"/>
            <ac:spMk id="6" creationId="{972B7BB5-A838-B100-DE8F-8781B6250FD1}"/>
          </ac:spMkLst>
        </pc:spChg>
        <pc:spChg chg="add del mod topLvl">
          <ac:chgData name="Chatir Adam" userId="b1050011-4919-420f-9cb1-a90ef466a44b" providerId="ADAL" clId="{E7792835-40AA-42BD-9714-56C54261BD55}" dt="2024-01-14T11:10:27.268" v="813" actId="478"/>
          <ac:spMkLst>
            <pc:docMk/>
            <pc:sldMk cId="1125003426" sldId="269"/>
            <ac:spMk id="7" creationId="{E111AC22-A457-ED2D-CD93-36FB10C25FD2}"/>
          </ac:spMkLst>
        </pc:spChg>
        <pc:spChg chg="add del mod topLvl">
          <ac:chgData name="Chatir Adam" userId="b1050011-4919-420f-9cb1-a90ef466a44b" providerId="ADAL" clId="{E7792835-40AA-42BD-9714-56C54261BD55}" dt="2024-01-14T11:10:27.268" v="813" actId="478"/>
          <ac:spMkLst>
            <pc:docMk/>
            <pc:sldMk cId="1125003426" sldId="269"/>
            <ac:spMk id="8" creationId="{CB5C33A8-F1C2-6D18-2288-DF7631C2E71D}"/>
          </ac:spMkLst>
        </pc:spChg>
        <pc:spChg chg="add del mod topLvl">
          <ac:chgData name="Chatir Adam" userId="b1050011-4919-420f-9cb1-a90ef466a44b" providerId="ADAL" clId="{E7792835-40AA-42BD-9714-56C54261BD55}" dt="2024-01-14T11:10:27.268" v="813" actId="478"/>
          <ac:spMkLst>
            <pc:docMk/>
            <pc:sldMk cId="1125003426" sldId="269"/>
            <ac:spMk id="9" creationId="{DA1E7C8B-36B3-5E11-A225-8F1916112BE4}"/>
          </ac:spMkLst>
        </pc:spChg>
        <pc:grpChg chg="add del mod">
          <ac:chgData name="Chatir Adam" userId="b1050011-4919-420f-9cb1-a90ef466a44b" providerId="ADAL" clId="{E7792835-40AA-42BD-9714-56C54261BD55}" dt="2024-01-14T11:06:16.229" v="760" actId="165"/>
          <ac:grpSpMkLst>
            <pc:docMk/>
            <pc:sldMk cId="1125003426" sldId="269"/>
            <ac:grpSpMk id="10" creationId="{F164CCFC-8B08-5AE5-086D-0B813C720EF5}"/>
          </ac:grpSpMkLst>
        </pc:grpChg>
        <pc:graphicFrameChg chg="add del mod modGraphic">
          <ac:chgData name="Chatir Adam" userId="b1050011-4919-420f-9cb1-a90ef466a44b" providerId="ADAL" clId="{E7792835-40AA-42BD-9714-56C54261BD55}" dt="2024-01-14T11:06:41.069" v="761" actId="478"/>
          <ac:graphicFrameMkLst>
            <pc:docMk/>
            <pc:sldMk cId="1125003426" sldId="269"/>
            <ac:graphicFrameMk id="3" creationId="{C2F4A092-2D24-71D1-6E3B-CA873EFEDD18}"/>
          </ac:graphicFrameMkLst>
        </pc:graphicFrameChg>
        <pc:graphicFrameChg chg="del">
          <ac:chgData name="Chatir Adam" userId="b1050011-4919-420f-9cb1-a90ef466a44b" providerId="ADAL" clId="{E7792835-40AA-42BD-9714-56C54261BD55}" dt="2024-01-14T11:02:45.514" v="632" actId="478"/>
          <ac:graphicFrameMkLst>
            <pc:docMk/>
            <pc:sldMk cId="1125003426" sldId="269"/>
            <ac:graphicFrameMk id="5" creationId="{CDD5D25E-DD9F-B7AD-A6EF-759748B06ACB}"/>
          </ac:graphicFrameMkLst>
        </pc:graphicFrameChg>
        <pc:graphicFrameChg chg="add del mod ord modGraphic">
          <ac:chgData name="Chatir Adam" userId="b1050011-4919-420f-9cb1-a90ef466a44b" providerId="ADAL" clId="{E7792835-40AA-42BD-9714-56C54261BD55}" dt="2024-01-14T11:10:34.638" v="818" actId="478"/>
          <ac:graphicFrameMkLst>
            <pc:docMk/>
            <pc:sldMk cId="1125003426" sldId="269"/>
            <ac:graphicFrameMk id="11" creationId="{6313CD7A-5649-7DA3-75E4-B8113E53230E}"/>
          </ac:graphicFrameMkLst>
        </pc:graphicFrameChg>
        <pc:picChg chg="add del mod">
          <ac:chgData name="Chatir Adam" userId="b1050011-4919-420f-9cb1-a90ef466a44b" providerId="ADAL" clId="{E7792835-40AA-42BD-9714-56C54261BD55}" dt="2024-01-14T11:04:49.560" v="711" actId="478"/>
          <ac:picMkLst>
            <pc:docMk/>
            <pc:sldMk cId="1125003426" sldId="269"/>
            <ac:picMk id="4" creationId="{0B299007-DAEC-A806-C9B1-8CE2C0C12FAE}"/>
          </ac:picMkLst>
        </pc:picChg>
      </pc:sldChg>
      <pc:sldChg chg="addSp modSp add mod ord modAnim modNotesTx">
        <pc:chgData name="Chatir Adam" userId="b1050011-4919-420f-9cb1-a90ef466a44b" providerId="ADAL" clId="{E7792835-40AA-42BD-9714-56C54261BD55}" dt="2024-01-16T09:44:12.656" v="1623" actId="5793"/>
        <pc:sldMkLst>
          <pc:docMk/>
          <pc:sldMk cId="4127425521" sldId="270"/>
        </pc:sldMkLst>
        <pc:spChg chg="mod">
          <ac:chgData name="Chatir Adam" userId="b1050011-4919-420f-9cb1-a90ef466a44b" providerId="ADAL" clId="{E7792835-40AA-42BD-9714-56C54261BD55}" dt="2024-01-14T11:28:26.525" v="1078" actId="1076"/>
          <ac:spMkLst>
            <pc:docMk/>
            <pc:sldMk cId="4127425521" sldId="270"/>
            <ac:spMk id="2" creationId="{304D4C05-0021-7344-2F9A-07BD9EFBBA7B}"/>
          </ac:spMkLst>
        </pc:spChg>
        <pc:spChg chg="add mod">
          <ac:chgData name="Chatir Adam" userId="b1050011-4919-420f-9cb1-a90ef466a44b" providerId="ADAL" clId="{E7792835-40AA-42BD-9714-56C54261BD55}" dt="2024-01-15T14:38:14.927" v="1499" actId="164"/>
          <ac:spMkLst>
            <pc:docMk/>
            <pc:sldMk cId="4127425521" sldId="270"/>
            <ac:spMk id="4" creationId="{BCF7AA75-025B-357D-8058-6925B74BF893}"/>
          </ac:spMkLst>
        </pc:spChg>
        <pc:grpChg chg="add mod">
          <ac:chgData name="Chatir Adam" userId="b1050011-4919-420f-9cb1-a90ef466a44b" providerId="ADAL" clId="{E7792835-40AA-42BD-9714-56C54261BD55}" dt="2024-01-15T14:38:14.927" v="1499" actId="164"/>
          <ac:grpSpMkLst>
            <pc:docMk/>
            <pc:sldMk cId="4127425521" sldId="270"/>
            <ac:grpSpMk id="5" creationId="{B2E119D3-A3FE-0517-83C9-77F19A7454A4}"/>
          </ac:grpSpMkLst>
        </pc:grpChg>
        <pc:graphicFrameChg chg="mod">
          <ac:chgData name="Chatir Adam" userId="b1050011-4919-420f-9cb1-a90ef466a44b" providerId="ADAL" clId="{E7792835-40AA-42BD-9714-56C54261BD55}" dt="2024-01-15T14:38:14.927" v="1499" actId="164"/>
          <ac:graphicFrameMkLst>
            <pc:docMk/>
            <pc:sldMk cId="4127425521" sldId="270"/>
            <ac:graphicFrameMk id="3" creationId="{C2F4A092-2D24-71D1-6E3B-CA873EFEDD18}"/>
          </ac:graphicFrameMkLst>
        </pc:graphicFrameChg>
      </pc:sldChg>
      <pc:sldChg chg="addSp delSp modSp add mod modAnim modNotesTx">
        <pc:chgData name="Chatir Adam" userId="b1050011-4919-420f-9cb1-a90ef466a44b" providerId="ADAL" clId="{E7792835-40AA-42BD-9714-56C54261BD55}" dt="2024-01-16T09:44:14.845" v="1624"/>
        <pc:sldMkLst>
          <pc:docMk/>
          <pc:sldMk cId="793582334" sldId="271"/>
        </pc:sldMkLst>
        <pc:spChg chg="del">
          <ac:chgData name="Chatir Adam" userId="b1050011-4919-420f-9cb1-a90ef466a44b" providerId="ADAL" clId="{E7792835-40AA-42BD-9714-56C54261BD55}" dt="2024-01-14T11:10:54.398" v="826" actId="478"/>
          <ac:spMkLst>
            <pc:docMk/>
            <pc:sldMk cId="793582334" sldId="271"/>
            <ac:spMk id="2" creationId="{304D4C05-0021-7344-2F9A-07BD9EFBBA7B}"/>
          </ac:spMkLst>
        </pc:spChg>
        <pc:spChg chg="mod topLvl">
          <ac:chgData name="Chatir Adam" userId="b1050011-4919-420f-9cb1-a90ef466a44b" providerId="ADAL" clId="{E7792835-40AA-42BD-9714-56C54261BD55}" dt="2024-01-15T14:31:47.717" v="1469" actId="165"/>
          <ac:spMkLst>
            <pc:docMk/>
            <pc:sldMk cId="793582334" sldId="271"/>
            <ac:spMk id="4" creationId="{C907DEB6-3DBD-B430-395B-332B67865BD2}"/>
          </ac:spMkLst>
        </pc:spChg>
        <pc:spChg chg="mod topLvl">
          <ac:chgData name="Chatir Adam" userId="b1050011-4919-420f-9cb1-a90ef466a44b" providerId="ADAL" clId="{E7792835-40AA-42BD-9714-56C54261BD55}" dt="2024-01-15T14:31:47.717" v="1469" actId="165"/>
          <ac:spMkLst>
            <pc:docMk/>
            <pc:sldMk cId="793582334" sldId="271"/>
            <ac:spMk id="5" creationId="{057FFCF7-9B91-85FC-68EB-2BC2524B7C74}"/>
          </ac:spMkLst>
        </pc:spChg>
        <pc:spChg chg="mod topLvl">
          <ac:chgData name="Chatir Adam" userId="b1050011-4919-420f-9cb1-a90ef466a44b" providerId="ADAL" clId="{E7792835-40AA-42BD-9714-56C54261BD55}" dt="2024-01-15T14:31:47.717" v="1469" actId="165"/>
          <ac:spMkLst>
            <pc:docMk/>
            <pc:sldMk cId="793582334" sldId="271"/>
            <ac:spMk id="6" creationId="{3A701D86-B427-C2A7-F63A-43DD53BADFE9}"/>
          </ac:spMkLst>
        </pc:spChg>
        <pc:grpChg chg="add del mod">
          <ac:chgData name="Chatir Adam" userId="b1050011-4919-420f-9cb1-a90ef466a44b" providerId="ADAL" clId="{E7792835-40AA-42BD-9714-56C54261BD55}" dt="2024-01-15T14:31:47.717" v="1469" actId="165"/>
          <ac:grpSpMkLst>
            <pc:docMk/>
            <pc:sldMk cId="793582334" sldId="271"/>
            <ac:grpSpMk id="7" creationId="{22AA9DE6-A85A-D508-CA51-BA63848D5BD0}"/>
          </ac:grpSpMkLst>
        </pc:grpChg>
        <pc:graphicFrameChg chg="mod">
          <ac:chgData name="Chatir Adam" userId="b1050011-4919-420f-9cb1-a90ef466a44b" providerId="ADAL" clId="{E7792835-40AA-42BD-9714-56C54261BD55}" dt="2024-01-14T11:10:46.915" v="823" actId="1076"/>
          <ac:graphicFrameMkLst>
            <pc:docMk/>
            <pc:sldMk cId="793582334" sldId="271"/>
            <ac:graphicFrameMk id="3" creationId="{C2F4A092-2D24-71D1-6E3B-CA873EFEDD18}"/>
          </ac:graphicFrameMkLst>
        </pc:graphicFrameChg>
        <pc:picChg chg="add del mod">
          <ac:chgData name="Chatir Adam" userId="b1050011-4919-420f-9cb1-a90ef466a44b" providerId="ADAL" clId="{E7792835-40AA-42BD-9714-56C54261BD55}" dt="2024-01-14T11:13:46.138" v="866" actId="478"/>
          <ac:picMkLst>
            <pc:docMk/>
            <pc:sldMk cId="793582334" sldId="271"/>
            <ac:picMk id="9" creationId="{D45C3E66-6050-1E77-5449-E237862086D1}"/>
          </ac:picMkLst>
        </pc:picChg>
      </pc:sldChg>
      <pc:sldChg chg="addSp delSp modSp add del mod">
        <pc:chgData name="Chatir Adam" userId="b1050011-4919-420f-9cb1-a90ef466a44b" providerId="ADAL" clId="{E7792835-40AA-42BD-9714-56C54261BD55}" dt="2024-01-14T11:10:17.024" v="792"/>
        <pc:sldMkLst>
          <pc:docMk/>
          <pc:sldMk cId="2983012303" sldId="271"/>
        </pc:sldMkLst>
        <pc:spChg chg="add del">
          <ac:chgData name="Chatir Adam" userId="b1050011-4919-420f-9cb1-a90ef466a44b" providerId="ADAL" clId="{E7792835-40AA-42BD-9714-56C54261BD55}" dt="2024-01-14T11:10:14.629" v="786" actId="478"/>
          <ac:spMkLst>
            <pc:docMk/>
            <pc:sldMk cId="2983012303" sldId="271"/>
            <ac:spMk id="2" creationId="{304D4C05-0021-7344-2F9A-07BD9EFBBA7B}"/>
          </ac:spMkLst>
        </pc:spChg>
        <pc:graphicFrameChg chg="mod">
          <ac:chgData name="Chatir Adam" userId="b1050011-4919-420f-9cb1-a90ef466a44b" providerId="ADAL" clId="{E7792835-40AA-42BD-9714-56C54261BD55}" dt="2024-01-14T11:10:16.603" v="791" actId="688"/>
          <ac:graphicFrameMkLst>
            <pc:docMk/>
            <pc:sldMk cId="2983012303" sldId="271"/>
            <ac:graphicFrameMk id="3" creationId="{C2F4A092-2D24-71D1-6E3B-CA873EFEDD18}"/>
          </ac:graphicFrameMkLst>
        </pc:graphicFrameChg>
      </pc:sldChg>
      <pc:sldChg chg="delSp modSp add mod modNotesTx">
        <pc:chgData name="Chatir Adam" userId="b1050011-4919-420f-9cb1-a90ef466a44b" providerId="ADAL" clId="{E7792835-40AA-42BD-9714-56C54261BD55}" dt="2024-01-16T09:44:22.517" v="1625"/>
        <pc:sldMkLst>
          <pc:docMk/>
          <pc:sldMk cId="1788472112" sldId="272"/>
        </pc:sldMkLst>
        <pc:spChg chg="mod">
          <ac:chgData name="Chatir Adam" userId="b1050011-4919-420f-9cb1-a90ef466a44b" providerId="ADAL" clId="{E7792835-40AA-42BD-9714-56C54261BD55}" dt="2024-01-14T11:28:20.631" v="1077" actId="1076"/>
          <ac:spMkLst>
            <pc:docMk/>
            <pc:sldMk cId="1788472112" sldId="272"/>
            <ac:spMk id="2" creationId="{304D4C05-0021-7344-2F9A-07BD9EFBBA7B}"/>
          </ac:spMkLst>
        </pc:spChg>
        <pc:graphicFrameChg chg="del">
          <ac:chgData name="Chatir Adam" userId="b1050011-4919-420f-9cb1-a90ef466a44b" providerId="ADAL" clId="{E7792835-40AA-42BD-9714-56C54261BD55}" dt="2024-01-14T11:11:51.608" v="833" actId="478"/>
          <ac:graphicFrameMkLst>
            <pc:docMk/>
            <pc:sldMk cId="1788472112" sldId="272"/>
            <ac:graphicFrameMk id="3" creationId="{D324B6B1-FFFF-654B-CF0B-ACB12460A612}"/>
          </ac:graphicFrameMkLst>
        </pc:graphicFrameChg>
      </pc:sldChg>
      <pc:sldChg chg="add del">
        <pc:chgData name="Chatir Adam" userId="b1050011-4919-420f-9cb1-a90ef466a44b" providerId="ADAL" clId="{E7792835-40AA-42BD-9714-56C54261BD55}" dt="2024-01-14T11:10:13.159" v="785"/>
        <pc:sldMkLst>
          <pc:docMk/>
          <pc:sldMk cId="3195520663" sldId="272"/>
        </pc:sldMkLst>
      </pc:sldChg>
      <pc:sldChg chg="addSp delSp modSp add mod modTransition modAnim modNotesTx">
        <pc:chgData name="Chatir Adam" userId="b1050011-4919-420f-9cb1-a90ef466a44b" providerId="ADAL" clId="{E7792835-40AA-42BD-9714-56C54261BD55}" dt="2024-01-16T13:18:38.843" v="1927"/>
        <pc:sldMkLst>
          <pc:docMk/>
          <pc:sldMk cId="2352705253" sldId="273"/>
        </pc:sldMkLst>
        <pc:spChg chg="add mod">
          <ac:chgData name="Chatir Adam" userId="b1050011-4919-420f-9cb1-a90ef466a44b" providerId="ADAL" clId="{E7792835-40AA-42BD-9714-56C54261BD55}" dt="2024-01-16T13:17:09.978" v="1925" actId="313"/>
          <ac:spMkLst>
            <pc:docMk/>
            <pc:sldMk cId="2352705253" sldId="273"/>
            <ac:spMk id="2" creationId="{2C062625-7580-5860-FE99-6F62AA63306D}"/>
          </ac:spMkLst>
        </pc:spChg>
        <pc:spChg chg="del">
          <ac:chgData name="Chatir Adam" userId="b1050011-4919-420f-9cb1-a90ef466a44b" providerId="ADAL" clId="{E7792835-40AA-42BD-9714-56C54261BD55}" dt="2024-01-14T11:12:15.128" v="856" actId="478"/>
          <ac:spMkLst>
            <pc:docMk/>
            <pc:sldMk cId="2352705253" sldId="273"/>
            <ac:spMk id="2" creationId="{304D4C05-0021-7344-2F9A-07BD9EFBBA7B}"/>
          </ac:spMkLst>
        </pc:spChg>
        <pc:spChg chg="mod topLvl">
          <ac:chgData name="Chatir Adam" userId="b1050011-4919-420f-9cb1-a90ef466a44b" providerId="ADAL" clId="{E7792835-40AA-42BD-9714-56C54261BD55}" dt="2024-01-14T11:22:00.031" v="961" actId="207"/>
          <ac:spMkLst>
            <pc:docMk/>
            <pc:sldMk cId="2352705253" sldId="273"/>
            <ac:spMk id="4" creationId="{4E932543-3D28-D466-1FF5-915551A725B5}"/>
          </ac:spMkLst>
        </pc:spChg>
        <pc:spChg chg="del mod topLvl">
          <ac:chgData name="Chatir Adam" userId="b1050011-4919-420f-9cb1-a90ef466a44b" providerId="ADAL" clId="{E7792835-40AA-42BD-9714-56C54261BD55}" dt="2024-01-14T11:14:09.448" v="875" actId="478"/>
          <ac:spMkLst>
            <pc:docMk/>
            <pc:sldMk cId="2352705253" sldId="273"/>
            <ac:spMk id="5" creationId="{6F4112DB-7143-88C6-1B4D-9B6F86EB3495}"/>
          </ac:spMkLst>
        </pc:spChg>
        <pc:spChg chg="del mod topLvl">
          <ac:chgData name="Chatir Adam" userId="b1050011-4919-420f-9cb1-a90ef466a44b" providerId="ADAL" clId="{E7792835-40AA-42BD-9714-56C54261BD55}" dt="2024-01-14T11:14:09.448" v="875" actId="478"/>
          <ac:spMkLst>
            <pc:docMk/>
            <pc:sldMk cId="2352705253" sldId="273"/>
            <ac:spMk id="6" creationId="{FF8F64D2-DAD5-8042-9A93-D46E5258B60B}"/>
          </ac:spMkLst>
        </pc:spChg>
        <pc:spChg chg="add del mod">
          <ac:chgData name="Chatir Adam" userId="b1050011-4919-420f-9cb1-a90ef466a44b" providerId="ADAL" clId="{E7792835-40AA-42BD-9714-56C54261BD55}" dt="2024-01-14T11:14:56.928" v="901" actId="478"/>
          <ac:spMkLst>
            <pc:docMk/>
            <pc:sldMk cId="2352705253" sldId="273"/>
            <ac:spMk id="7" creationId="{947F0281-D34E-AB68-BC84-9936058530EE}"/>
          </ac:spMkLst>
        </pc:spChg>
        <pc:spChg chg="add del mod">
          <ac:chgData name="Chatir Adam" userId="b1050011-4919-420f-9cb1-a90ef466a44b" providerId="ADAL" clId="{E7792835-40AA-42BD-9714-56C54261BD55}" dt="2024-01-14T11:14:55.638" v="900" actId="478"/>
          <ac:spMkLst>
            <pc:docMk/>
            <pc:sldMk cId="2352705253" sldId="273"/>
            <ac:spMk id="8" creationId="{662F1040-E611-F093-66AA-74D566734EDD}"/>
          </ac:spMkLst>
        </pc:spChg>
        <pc:spChg chg="add del mod">
          <ac:chgData name="Chatir Adam" userId="b1050011-4919-420f-9cb1-a90ef466a44b" providerId="ADAL" clId="{E7792835-40AA-42BD-9714-56C54261BD55}" dt="2024-01-14T11:15:18.138" v="909" actId="478"/>
          <ac:spMkLst>
            <pc:docMk/>
            <pc:sldMk cId="2352705253" sldId="273"/>
            <ac:spMk id="9" creationId="{A74CBB12-4BB6-C620-3465-A3A73CFAC12C}"/>
          </ac:spMkLst>
        </pc:spChg>
        <pc:spChg chg="add del mod">
          <ac:chgData name="Chatir Adam" userId="b1050011-4919-420f-9cb1-a90ef466a44b" providerId="ADAL" clId="{E7792835-40AA-42BD-9714-56C54261BD55}" dt="2024-01-14T11:15:18.138" v="909" actId="478"/>
          <ac:spMkLst>
            <pc:docMk/>
            <pc:sldMk cId="2352705253" sldId="273"/>
            <ac:spMk id="10" creationId="{49A0F3D9-EB57-4431-C5CC-92F399A366E1}"/>
          </ac:spMkLst>
        </pc:spChg>
        <pc:spChg chg="add mod">
          <ac:chgData name="Chatir Adam" userId="b1050011-4919-420f-9cb1-a90ef466a44b" providerId="ADAL" clId="{E7792835-40AA-42BD-9714-56C54261BD55}" dt="2024-01-14T11:19:06.677" v="954" actId="948"/>
          <ac:spMkLst>
            <pc:docMk/>
            <pc:sldMk cId="2352705253" sldId="273"/>
            <ac:spMk id="11" creationId="{6BC579FA-71A0-1E3A-2559-01538A88B3C6}"/>
          </ac:spMkLst>
        </pc:spChg>
        <pc:spChg chg="add mod">
          <ac:chgData name="Chatir Adam" userId="b1050011-4919-420f-9cb1-a90ef466a44b" providerId="ADAL" clId="{E7792835-40AA-42BD-9714-56C54261BD55}" dt="2024-01-14T11:22:05.896" v="963" actId="207"/>
          <ac:spMkLst>
            <pc:docMk/>
            <pc:sldMk cId="2352705253" sldId="273"/>
            <ac:spMk id="12" creationId="{0C678F31-0E79-0AF1-8C68-EA15FD0359A6}"/>
          </ac:spMkLst>
        </pc:spChg>
        <pc:spChg chg="add mod">
          <ac:chgData name="Chatir Adam" userId="b1050011-4919-420f-9cb1-a90ef466a44b" providerId="ADAL" clId="{E7792835-40AA-42BD-9714-56C54261BD55}" dt="2024-01-14T11:22:09.306" v="964" actId="207"/>
          <ac:spMkLst>
            <pc:docMk/>
            <pc:sldMk cId="2352705253" sldId="273"/>
            <ac:spMk id="13" creationId="{AA4C68EC-65D3-20CF-BAC0-DB73A69950D3}"/>
          </ac:spMkLst>
        </pc:spChg>
        <pc:spChg chg="add mod">
          <ac:chgData name="Chatir Adam" userId="b1050011-4919-420f-9cb1-a90ef466a44b" providerId="ADAL" clId="{E7792835-40AA-42BD-9714-56C54261BD55}" dt="2024-01-14T11:22:02.316" v="962" actId="207"/>
          <ac:spMkLst>
            <pc:docMk/>
            <pc:sldMk cId="2352705253" sldId="273"/>
            <ac:spMk id="14" creationId="{77489F93-0829-FBA2-B24A-253E4121A53E}"/>
          </ac:spMkLst>
        </pc:spChg>
        <pc:grpChg chg="add del mod">
          <ac:chgData name="Chatir Adam" userId="b1050011-4919-420f-9cb1-a90ef466a44b" providerId="ADAL" clId="{E7792835-40AA-42BD-9714-56C54261BD55}" dt="2024-01-14T11:12:21.128" v="858" actId="165"/>
          <ac:grpSpMkLst>
            <pc:docMk/>
            <pc:sldMk cId="2352705253" sldId="273"/>
            <ac:grpSpMk id="3" creationId="{4B389720-9B75-DF10-4D5C-5AA703EE2209}"/>
          </ac:grpSpMkLst>
        </pc:grpChg>
      </pc:sldChg>
      <pc:sldChg chg="modSp add mod ord modTransition modNotesTx">
        <pc:chgData name="Chatir Adam" userId="b1050011-4919-420f-9cb1-a90ef466a44b" providerId="ADAL" clId="{E7792835-40AA-42BD-9714-56C54261BD55}" dt="2024-01-16T21:23:28.186" v="1971"/>
        <pc:sldMkLst>
          <pc:docMk/>
          <pc:sldMk cId="2871642047" sldId="274"/>
        </pc:sldMkLst>
        <pc:spChg chg="mod">
          <ac:chgData name="Chatir Adam" userId="b1050011-4919-420f-9cb1-a90ef466a44b" providerId="ADAL" clId="{E7792835-40AA-42BD-9714-56C54261BD55}" dt="2024-01-14T11:28:15.577" v="1076" actId="1076"/>
          <ac:spMkLst>
            <pc:docMk/>
            <pc:sldMk cId="2871642047" sldId="274"/>
            <ac:spMk id="2" creationId="{304D4C05-0021-7344-2F9A-07BD9EFBBA7B}"/>
          </ac:spMkLst>
        </pc:spChg>
      </pc:sldChg>
      <pc:sldChg chg="addSp modSp add mod modNotesTx">
        <pc:chgData name="Chatir Adam" userId="b1050011-4919-420f-9cb1-a90ef466a44b" providerId="ADAL" clId="{E7792835-40AA-42BD-9714-56C54261BD55}" dt="2024-01-16T12:55:16.544" v="1901" actId="2711"/>
        <pc:sldMkLst>
          <pc:docMk/>
          <pc:sldMk cId="2399354512" sldId="275"/>
        </pc:sldMkLst>
        <pc:spChg chg="add mod">
          <ac:chgData name="Chatir Adam" userId="b1050011-4919-420f-9cb1-a90ef466a44b" providerId="ADAL" clId="{E7792835-40AA-42BD-9714-56C54261BD55}" dt="2024-01-16T12:55:16.544" v="1901" actId="2711"/>
          <ac:spMkLst>
            <pc:docMk/>
            <pc:sldMk cId="2399354512" sldId="275"/>
            <ac:spMk id="3" creationId="{BF3ACA16-CFD1-EF44-CBA0-80BAC91CE3C5}"/>
          </ac:spMkLst>
        </pc:spChg>
        <pc:picChg chg="mod">
          <ac:chgData name="Chatir Adam" userId="b1050011-4919-420f-9cb1-a90ef466a44b" providerId="ADAL" clId="{E7792835-40AA-42BD-9714-56C54261BD55}" dt="2024-01-16T12:54:30.464" v="1840" actId="1076"/>
          <ac:picMkLst>
            <pc:docMk/>
            <pc:sldMk cId="2399354512" sldId="275"/>
            <ac:picMk id="2050" creationId="{1CD05D04-8171-77FE-5070-134FE24E5966}"/>
          </ac:picMkLst>
        </pc:picChg>
      </pc:sldChg>
      <pc:sldChg chg="add del">
        <pc:chgData name="Chatir Adam" userId="b1050011-4919-420f-9cb1-a90ef466a44b" providerId="ADAL" clId="{E7792835-40AA-42BD-9714-56C54261BD55}" dt="2024-01-16T09:42:00.196" v="1541"/>
        <pc:sldMkLst>
          <pc:docMk/>
          <pc:sldMk cId="2824587531" sldId="275"/>
        </pc:sldMkLst>
      </pc:sldChg>
      <pc:sldChg chg="add del">
        <pc:chgData name="Chatir Adam" userId="b1050011-4919-420f-9cb1-a90ef466a44b" providerId="ADAL" clId="{E7792835-40AA-42BD-9714-56C54261BD55}" dt="2024-01-16T09:42:03.603" v="1543"/>
        <pc:sldMkLst>
          <pc:docMk/>
          <pc:sldMk cId="3742056237" sldId="275"/>
        </pc:sldMkLst>
      </pc:sldChg>
      <pc:sldChg chg="addSp delSp modSp add del mod modTransition modAnim modNotesTx">
        <pc:chgData name="Chatir Adam" userId="b1050011-4919-420f-9cb1-a90ef466a44b" providerId="ADAL" clId="{E7792835-40AA-42BD-9714-56C54261BD55}" dt="2024-01-16T09:48:23.801" v="1702" actId="47"/>
        <pc:sldMkLst>
          <pc:docMk/>
          <pc:sldMk cId="3369361303" sldId="276"/>
        </pc:sldMkLst>
        <pc:spChg chg="mod topLvl">
          <ac:chgData name="Chatir Adam" userId="b1050011-4919-420f-9cb1-a90ef466a44b" providerId="ADAL" clId="{E7792835-40AA-42BD-9714-56C54261BD55}" dt="2024-01-16T09:47:36.581" v="1661" actId="1076"/>
          <ac:spMkLst>
            <pc:docMk/>
            <pc:sldMk cId="3369361303" sldId="276"/>
            <ac:spMk id="4" creationId="{4E932543-3D28-D466-1FF5-915551A725B5}"/>
          </ac:spMkLst>
        </pc:spChg>
        <pc:spChg chg="mod topLvl">
          <ac:chgData name="Chatir Adam" userId="b1050011-4919-420f-9cb1-a90ef466a44b" providerId="ADAL" clId="{E7792835-40AA-42BD-9714-56C54261BD55}" dt="2024-01-16T09:45:28.048" v="1640" actId="165"/>
          <ac:spMkLst>
            <pc:docMk/>
            <pc:sldMk cId="3369361303" sldId="276"/>
            <ac:spMk id="11" creationId="{6BC579FA-71A0-1E3A-2559-01538A88B3C6}"/>
          </ac:spMkLst>
        </pc:spChg>
        <pc:spChg chg="mod topLvl">
          <ac:chgData name="Chatir Adam" userId="b1050011-4919-420f-9cb1-a90ef466a44b" providerId="ADAL" clId="{E7792835-40AA-42BD-9714-56C54261BD55}" dt="2024-01-16T09:47:33.330" v="1659" actId="1076"/>
          <ac:spMkLst>
            <pc:docMk/>
            <pc:sldMk cId="3369361303" sldId="276"/>
            <ac:spMk id="12" creationId="{0C678F31-0E79-0AF1-8C68-EA15FD0359A6}"/>
          </ac:spMkLst>
        </pc:spChg>
        <pc:spChg chg="mod topLvl">
          <ac:chgData name="Chatir Adam" userId="b1050011-4919-420f-9cb1-a90ef466a44b" providerId="ADAL" clId="{E7792835-40AA-42BD-9714-56C54261BD55}" dt="2024-01-16T09:47:30.752" v="1658" actId="1076"/>
          <ac:spMkLst>
            <pc:docMk/>
            <pc:sldMk cId="3369361303" sldId="276"/>
            <ac:spMk id="13" creationId="{AA4C68EC-65D3-20CF-BAC0-DB73A69950D3}"/>
          </ac:spMkLst>
        </pc:spChg>
        <pc:spChg chg="mod topLvl">
          <ac:chgData name="Chatir Adam" userId="b1050011-4919-420f-9cb1-a90ef466a44b" providerId="ADAL" clId="{E7792835-40AA-42BD-9714-56C54261BD55}" dt="2024-01-16T09:47:28.861" v="1657" actId="1076"/>
          <ac:spMkLst>
            <pc:docMk/>
            <pc:sldMk cId="3369361303" sldId="276"/>
            <ac:spMk id="14" creationId="{77489F93-0829-FBA2-B24A-253E4121A53E}"/>
          </ac:spMkLst>
        </pc:spChg>
        <pc:grpChg chg="add del mod">
          <ac:chgData name="Chatir Adam" userId="b1050011-4919-420f-9cb1-a90ef466a44b" providerId="ADAL" clId="{E7792835-40AA-42BD-9714-56C54261BD55}" dt="2024-01-16T09:45:28.048" v="1640" actId="165"/>
          <ac:grpSpMkLst>
            <pc:docMk/>
            <pc:sldMk cId="3369361303" sldId="276"/>
            <ac:grpSpMk id="2" creationId="{258A823D-E63F-2075-9AE6-BC8DE7C9314B}"/>
          </ac:grpSpMkLst>
        </pc:grpChg>
      </pc:sldChg>
      <pc:sldChg chg="modSp add mod modTransition modNotesTx">
        <pc:chgData name="Chatir Adam" userId="b1050011-4919-420f-9cb1-a90ef466a44b" providerId="ADAL" clId="{E7792835-40AA-42BD-9714-56C54261BD55}" dt="2024-01-16T09:50:40.219" v="1802" actId="1076"/>
        <pc:sldMkLst>
          <pc:docMk/>
          <pc:sldMk cId="1569042194" sldId="277"/>
        </pc:sldMkLst>
        <pc:spChg chg="mod">
          <ac:chgData name="Chatir Adam" userId="b1050011-4919-420f-9cb1-a90ef466a44b" providerId="ADAL" clId="{E7792835-40AA-42BD-9714-56C54261BD55}" dt="2024-01-16T09:50:14.293" v="1801" actId="20577"/>
          <ac:spMkLst>
            <pc:docMk/>
            <pc:sldMk cId="1569042194" sldId="277"/>
            <ac:spMk id="4" creationId="{4E932543-3D28-D466-1FF5-915551A725B5}"/>
          </ac:spMkLst>
        </pc:spChg>
        <pc:spChg chg="mod">
          <ac:chgData name="Chatir Adam" userId="b1050011-4919-420f-9cb1-a90ef466a44b" providerId="ADAL" clId="{E7792835-40AA-42BD-9714-56C54261BD55}" dt="2024-01-16T09:50:40.219" v="1802" actId="1076"/>
          <ac:spMkLst>
            <pc:docMk/>
            <pc:sldMk cId="1569042194" sldId="277"/>
            <ac:spMk id="11" creationId="{6BC579FA-71A0-1E3A-2559-01538A88B3C6}"/>
          </ac:spMkLst>
        </pc:spChg>
        <pc:spChg chg="mod">
          <ac:chgData name="Chatir Adam" userId="b1050011-4919-420f-9cb1-a90ef466a44b" providerId="ADAL" clId="{E7792835-40AA-42BD-9714-56C54261BD55}" dt="2024-01-16T09:50:40.219" v="1802" actId="1076"/>
          <ac:spMkLst>
            <pc:docMk/>
            <pc:sldMk cId="1569042194" sldId="277"/>
            <ac:spMk id="12" creationId="{0C678F31-0E79-0AF1-8C68-EA15FD0359A6}"/>
          </ac:spMkLst>
        </pc:spChg>
        <pc:spChg chg="mod">
          <ac:chgData name="Chatir Adam" userId="b1050011-4919-420f-9cb1-a90ef466a44b" providerId="ADAL" clId="{E7792835-40AA-42BD-9714-56C54261BD55}" dt="2024-01-16T09:50:40.219" v="1802" actId="1076"/>
          <ac:spMkLst>
            <pc:docMk/>
            <pc:sldMk cId="1569042194" sldId="277"/>
            <ac:spMk id="13" creationId="{AA4C68EC-65D3-20CF-BAC0-DB73A69950D3}"/>
          </ac:spMkLst>
        </pc:spChg>
        <pc:spChg chg="mod">
          <ac:chgData name="Chatir Adam" userId="b1050011-4919-420f-9cb1-a90ef466a44b" providerId="ADAL" clId="{E7792835-40AA-42BD-9714-56C54261BD55}" dt="2024-01-16T09:50:40.219" v="1802" actId="1076"/>
          <ac:spMkLst>
            <pc:docMk/>
            <pc:sldMk cId="1569042194" sldId="277"/>
            <ac:spMk id="14" creationId="{77489F93-0829-FBA2-B24A-253E4121A53E}"/>
          </ac:spMkLst>
        </pc:spChg>
      </pc:sldChg>
      <pc:sldChg chg="modSp add mod">
        <pc:chgData name="Chatir Adam" userId="b1050011-4919-420f-9cb1-a90ef466a44b" providerId="ADAL" clId="{E7792835-40AA-42BD-9714-56C54261BD55}" dt="2024-01-16T09:51:42.103" v="1816" actId="1076"/>
        <pc:sldMkLst>
          <pc:docMk/>
          <pc:sldMk cId="112938316" sldId="278"/>
        </pc:sldMkLst>
        <pc:spChg chg="mod">
          <ac:chgData name="Chatir Adam" userId="b1050011-4919-420f-9cb1-a90ef466a44b" providerId="ADAL" clId="{E7792835-40AA-42BD-9714-56C54261BD55}" dt="2024-01-16T09:51:15.915" v="1810" actId="20577"/>
          <ac:spMkLst>
            <pc:docMk/>
            <pc:sldMk cId="112938316" sldId="278"/>
            <ac:spMk id="4" creationId="{4E932543-3D28-D466-1FF5-915551A725B5}"/>
          </ac:spMkLst>
        </pc:spChg>
        <pc:spChg chg="mod">
          <ac:chgData name="Chatir Adam" userId="b1050011-4919-420f-9cb1-a90ef466a44b" providerId="ADAL" clId="{E7792835-40AA-42BD-9714-56C54261BD55}" dt="2024-01-16T09:51:31.525" v="1813" actId="1076"/>
          <ac:spMkLst>
            <pc:docMk/>
            <pc:sldMk cId="112938316" sldId="278"/>
            <ac:spMk id="11" creationId="{6BC579FA-71A0-1E3A-2559-01538A88B3C6}"/>
          </ac:spMkLst>
        </pc:spChg>
        <pc:spChg chg="mod">
          <ac:chgData name="Chatir Adam" userId="b1050011-4919-420f-9cb1-a90ef466a44b" providerId="ADAL" clId="{E7792835-40AA-42BD-9714-56C54261BD55}" dt="2024-01-16T09:51:36.947" v="1814" actId="1076"/>
          <ac:spMkLst>
            <pc:docMk/>
            <pc:sldMk cId="112938316" sldId="278"/>
            <ac:spMk id="12" creationId="{0C678F31-0E79-0AF1-8C68-EA15FD0359A6}"/>
          </ac:spMkLst>
        </pc:spChg>
        <pc:spChg chg="mod">
          <ac:chgData name="Chatir Adam" userId="b1050011-4919-420f-9cb1-a90ef466a44b" providerId="ADAL" clId="{E7792835-40AA-42BD-9714-56C54261BD55}" dt="2024-01-16T09:51:39.681" v="1815" actId="1076"/>
          <ac:spMkLst>
            <pc:docMk/>
            <pc:sldMk cId="112938316" sldId="278"/>
            <ac:spMk id="13" creationId="{AA4C68EC-65D3-20CF-BAC0-DB73A69950D3}"/>
          </ac:spMkLst>
        </pc:spChg>
        <pc:spChg chg="mod">
          <ac:chgData name="Chatir Adam" userId="b1050011-4919-420f-9cb1-a90ef466a44b" providerId="ADAL" clId="{E7792835-40AA-42BD-9714-56C54261BD55}" dt="2024-01-16T09:51:42.103" v="1816" actId="1076"/>
          <ac:spMkLst>
            <pc:docMk/>
            <pc:sldMk cId="112938316" sldId="278"/>
            <ac:spMk id="14" creationId="{77489F93-0829-FBA2-B24A-253E4121A53E}"/>
          </ac:spMkLst>
        </pc:spChg>
      </pc:sldChg>
      <pc:sldChg chg="add del">
        <pc:chgData name="Chatir Adam" userId="b1050011-4919-420f-9cb1-a90ef466a44b" providerId="ADAL" clId="{E7792835-40AA-42BD-9714-56C54261BD55}" dt="2024-01-16T09:48:18.582" v="1700"/>
        <pc:sldMkLst>
          <pc:docMk/>
          <pc:sldMk cId="2660560576" sldId="278"/>
        </pc:sldMkLst>
      </pc:sldChg>
      <pc:sldChg chg="modSp add mod modAnim modNotesTx">
        <pc:chgData name="Chatir Adam" userId="b1050011-4919-420f-9cb1-a90ef466a44b" providerId="ADAL" clId="{E7792835-40AA-42BD-9714-56C54261BD55}" dt="2024-01-16T17:38:46.535" v="1970" actId="20577"/>
        <pc:sldMkLst>
          <pc:docMk/>
          <pc:sldMk cId="1652194615" sldId="279"/>
        </pc:sldMkLst>
        <pc:spChg chg="mod">
          <ac:chgData name="Chatir Adam" userId="b1050011-4919-420f-9cb1-a90ef466a44b" providerId="ADAL" clId="{E7792835-40AA-42BD-9714-56C54261BD55}" dt="2024-01-16T14:00:33.626" v="1966" actId="1076"/>
          <ac:spMkLst>
            <pc:docMk/>
            <pc:sldMk cId="1652194615" sldId="279"/>
            <ac:spMk id="2" creationId="{2C062625-7580-5860-FE99-6F62AA63306D}"/>
          </ac:spMkLst>
        </pc:spChg>
        <pc:spChg chg="mod">
          <ac:chgData name="Chatir Adam" userId="b1050011-4919-420f-9cb1-a90ef466a44b" providerId="ADAL" clId="{E7792835-40AA-42BD-9714-56C54261BD55}" dt="2024-01-16T14:00:57.961" v="1969" actId="207"/>
          <ac:spMkLst>
            <pc:docMk/>
            <pc:sldMk cId="1652194615" sldId="279"/>
            <ac:spMk id="4" creationId="{4E932543-3D28-D466-1FF5-915551A725B5}"/>
          </ac:spMkLst>
        </pc:spChg>
        <pc:spChg chg="mod">
          <ac:chgData name="Chatir Adam" userId="b1050011-4919-420f-9cb1-a90ef466a44b" providerId="ADAL" clId="{E7792835-40AA-42BD-9714-56C54261BD55}" dt="2024-01-16T13:19:01.962" v="1931" actId="1076"/>
          <ac:spMkLst>
            <pc:docMk/>
            <pc:sldMk cId="1652194615" sldId="279"/>
            <ac:spMk id="11" creationId="{6BC579FA-71A0-1E3A-2559-01538A88B3C6}"/>
          </ac:spMkLst>
        </pc:spChg>
        <pc:spChg chg="mod">
          <ac:chgData name="Chatir Adam" userId="b1050011-4919-420f-9cb1-a90ef466a44b" providerId="ADAL" clId="{E7792835-40AA-42BD-9714-56C54261BD55}" dt="2024-01-16T14:00:57.961" v="1969" actId="207"/>
          <ac:spMkLst>
            <pc:docMk/>
            <pc:sldMk cId="1652194615" sldId="279"/>
            <ac:spMk id="12" creationId="{0C678F31-0E79-0AF1-8C68-EA15FD0359A6}"/>
          </ac:spMkLst>
        </pc:spChg>
        <pc:spChg chg="mod">
          <ac:chgData name="Chatir Adam" userId="b1050011-4919-420f-9cb1-a90ef466a44b" providerId="ADAL" clId="{E7792835-40AA-42BD-9714-56C54261BD55}" dt="2024-01-16T14:00:57.961" v="1969" actId="207"/>
          <ac:spMkLst>
            <pc:docMk/>
            <pc:sldMk cId="1652194615" sldId="279"/>
            <ac:spMk id="13" creationId="{AA4C68EC-65D3-20CF-BAC0-DB73A69950D3}"/>
          </ac:spMkLst>
        </pc:spChg>
        <pc:spChg chg="mod">
          <ac:chgData name="Chatir Adam" userId="b1050011-4919-420f-9cb1-a90ef466a44b" providerId="ADAL" clId="{E7792835-40AA-42BD-9714-56C54261BD55}" dt="2024-01-16T14:00:57.961" v="1969" actId="207"/>
          <ac:spMkLst>
            <pc:docMk/>
            <pc:sldMk cId="1652194615" sldId="279"/>
            <ac:spMk id="14" creationId="{77489F93-0829-FBA2-B24A-253E4121A53E}"/>
          </ac:spMkLst>
        </pc:spChg>
      </pc:sldChg>
      <pc:sldMasterChg chg="setBg modSldLayout">
        <pc:chgData name="Chatir Adam" userId="b1050011-4919-420f-9cb1-a90ef466a44b" providerId="ADAL" clId="{E7792835-40AA-42BD-9714-56C54261BD55}" dt="2024-01-12T10:52:15.156" v="32"/>
        <pc:sldMasterMkLst>
          <pc:docMk/>
          <pc:sldMasterMk cId="4085445135" sldId="2147483648"/>
        </pc:sldMasterMkLst>
        <pc:sldLayoutChg chg="setBg">
          <pc:chgData name="Chatir Adam" userId="b1050011-4919-420f-9cb1-a90ef466a44b" providerId="ADAL" clId="{E7792835-40AA-42BD-9714-56C54261BD55}" dt="2024-01-12T10:52:15.156" v="32"/>
          <pc:sldLayoutMkLst>
            <pc:docMk/>
            <pc:sldMasterMk cId="4085445135" sldId="2147483648"/>
            <pc:sldLayoutMk cId="978761390" sldId="2147483649"/>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45427357" sldId="2147483650"/>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1147550" sldId="2147483651"/>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20707516" sldId="2147483652"/>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393800962" sldId="2147483653"/>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582095096" sldId="2147483654"/>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922740866" sldId="2147483655"/>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9848746" sldId="2147483656"/>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624290154" sldId="2147483657"/>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458537334" sldId="2147483658"/>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566534017"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BF17-E142-4A30-9A3F-722B579C0E0C}" type="datetimeFigureOut">
              <a:rPr lang="fr-CH" smtClean="0"/>
              <a:t>16.01.2024</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C62F3-4112-4658-A34A-78931CF89750}" type="slidenum">
              <a:rPr lang="fr-CH" smtClean="0"/>
              <a:t>‹#›</a:t>
            </a:fld>
            <a:endParaRPr lang="fr-CH"/>
          </a:p>
        </p:txBody>
      </p:sp>
    </p:spTree>
    <p:extLst>
      <p:ext uri="{BB962C8B-B14F-4D97-AF65-F5344CB8AC3E}">
        <p14:creationId xmlns:p14="http://schemas.microsoft.com/office/powerpoint/2010/main" val="86489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a:t>
            </a:fld>
            <a:endParaRPr lang="fr-CH"/>
          </a:p>
        </p:txBody>
      </p:sp>
    </p:spTree>
    <p:extLst>
      <p:ext uri="{BB962C8B-B14F-4D97-AF65-F5344CB8AC3E}">
        <p14:creationId xmlns:p14="http://schemas.microsoft.com/office/powerpoint/2010/main" val="34681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Morpheus is an AI assistant that narrates stories to you while drawing.</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10</a:t>
            </a:fld>
            <a:endParaRPr lang="fr-CH"/>
          </a:p>
        </p:txBody>
      </p:sp>
    </p:spTree>
    <p:extLst>
      <p:ext uri="{BB962C8B-B14F-4D97-AF65-F5344CB8AC3E}">
        <p14:creationId xmlns:p14="http://schemas.microsoft.com/office/powerpoint/2010/main" val="1395800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Each day, you get one episode to draw and each episode can be part of a series.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11</a:t>
            </a:fld>
            <a:endParaRPr lang="fr-CH"/>
          </a:p>
        </p:txBody>
      </p:sp>
    </p:spTree>
    <p:extLst>
      <p:ext uri="{BB962C8B-B14F-4D97-AF65-F5344CB8AC3E}">
        <p14:creationId xmlns:p14="http://schemas.microsoft.com/office/powerpoint/2010/main" val="1830278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These stories are enabled by chips inside of pens or pencils where each pen…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12</a:t>
            </a:fld>
            <a:endParaRPr lang="fr-CH"/>
          </a:p>
        </p:txBody>
      </p:sp>
    </p:spTree>
    <p:extLst>
      <p:ext uri="{BB962C8B-B14F-4D97-AF65-F5344CB8AC3E}">
        <p14:creationId xmlns:p14="http://schemas.microsoft.com/office/powerpoint/2010/main" val="129534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has its own story, texture on paper and feeling in the hand.</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13</a:t>
            </a:fld>
            <a:endParaRPr lang="fr-CH"/>
          </a:p>
        </p:txBody>
      </p:sp>
    </p:spTree>
    <p:extLst>
      <p:ext uri="{BB962C8B-B14F-4D97-AF65-F5344CB8AC3E}">
        <p14:creationId xmlns:p14="http://schemas.microsoft.com/office/powerpoint/2010/main" val="278323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Where is the AI part you’re </a:t>
            </a:r>
            <a:r>
              <a:rPr lang="en-US" sz="1800" dirty="0" err="1">
                <a:effectLst/>
                <a:latin typeface="Aptos" panose="020B0004020202020204" pitchFamily="34" charset="0"/>
                <a:ea typeface="Aptos" panose="020B0004020202020204" pitchFamily="34" charset="0"/>
                <a:cs typeface="Arial" panose="020B0604020202020204" pitchFamily="34" charset="0"/>
              </a:rPr>
              <a:t>gonna</a:t>
            </a:r>
            <a:r>
              <a:rPr lang="en-US" sz="1800" dirty="0">
                <a:effectLst/>
                <a:latin typeface="Aptos" panose="020B0004020202020204" pitchFamily="34" charset="0"/>
                <a:ea typeface="Aptos" panose="020B0004020202020204" pitchFamily="34" charset="0"/>
                <a:cs typeface="Arial" panose="020B0604020202020204" pitchFamily="34" charset="0"/>
              </a:rPr>
              <a:t> ask?</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14</a:t>
            </a:fld>
            <a:endParaRPr lang="fr-CH"/>
          </a:p>
        </p:txBody>
      </p:sp>
    </p:spTree>
    <p:extLst>
      <p:ext uri="{BB962C8B-B14F-4D97-AF65-F5344CB8AC3E}">
        <p14:creationId xmlns:p14="http://schemas.microsoft.com/office/powerpoint/2010/main" val="192491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Well, each time you turn on Morpheus, it’s going to generate a story based on these pre-defined tags with a scenario, that Morpheus will detail and hallucinate about.</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15</a:t>
            </a:fld>
            <a:endParaRPr lang="fr-CH"/>
          </a:p>
        </p:txBody>
      </p:sp>
    </p:spTree>
    <p:extLst>
      <p:ext uri="{BB962C8B-B14F-4D97-AF65-F5344CB8AC3E}">
        <p14:creationId xmlns:p14="http://schemas.microsoft.com/office/powerpoint/2010/main" val="217858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16</a:t>
            </a:fld>
            <a:endParaRPr lang="fr-CH"/>
          </a:p>
        </p:txBody>
      </p:sp>
    </p:spTree>
    <p:extLst>
      <p:ext uri="{BB962C8B-B14F-4D97-AF65-F5344CB8AC3E}">
        <p14:creationId xmlns:p14="http://schemas.microsoft.com/office/powerpoint/2010/main" val="146165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So you could get a completely different story each time you go from one episode to the other. Even if you already started a series, what happens next is generated.</a:t>
            </a:r>
            <a:endParaRPr lang="fr-CH" sz="1800" dirty="0"/>
          </a:p>
        </p:txBody>
      </p:sp>
      <p:sp>
        <p:nvSpPr>
          <p:cNvPr id="4" name="Slide Number Placeholder 3"/>
          <p:cNvSpPr>
            <a:spLocks noGrp="1"/>
          </p:cNvSpPr>
          <p:nvPr>
            <p:ph type="sldNum" sz="quarter" idx="5"/>
          </p:nvPr>
        </p:nvSpPr>
        <p:spPr/>
        <p:txBody>
          <a:bodyPr/>
          <a:lstStyle/>
          <a:p>
            <a:fld id="{967C62F3-4112-4658-A34A-78931CF89750}" type="slidenum">
              <a:rPr lang="fr-CH" smtClean="0"/>
              <a:t>17</a:t>
            </a:fld>
            <a:endParaRPr lang="fr-CH"/>
          </a:p>
        </p:txBody>
      </p:sp>
    </p:spTree>
    <p:extLst>
      <p:ext uri="{BB962C8B-B14F-4D97-AF65-F5344CB8AC3E}">
        <p14:creationId xmlns:p14="http://schemas.microsoft.com/office/powerpoint/2010/main" val="3795116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 ending of the series for example might also be different and that’s where the beauty of Morpheus comes to.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18</a:t>
            </a:fld>
            <a:endParaRPr lang="fr-CH"/>
          </a:p>
        </p:txBody>
      </p:sp>
    </p:spTree>
    <p:extLst>
      <p:ext uri="{BB962C8B-B14F-4D97-AF65-F5344CB8AC3E}">
        <p14:creationId xmlns:p14="http://schemas.microsoft.com/office/powerpoint/2010/main" val="137555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You’re not trapped into one linear story, but one that is very much alive.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19</a:t>
            </a:fld>
            <a:endParaRPr lang="fr-CH"/>
          </a:p>
        </p:txBody>
      </p:sp>
    </p:spTree>
    <p:extLst>
      <p:ext uri="{BB962C8B-B14F-4D97-AF65-F5344CB8AC3E}">
        <p14:creationId xmlns:p14="http://schemas.microsoft.com/office/powerpoint/2010/main" val="27186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thought about directing your own movies?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a:t>
            </a:fld>
            <a:endParaRPr lang="fr-CH"/>
          </a:p>
        </p:txBody>
      </p:sp>
    </p:spTree>
    <p:extLst>
      <p:ext uri="{BB962C8B-B14F-4D97-AF65-F5344CB8AC3E}">
        <p14:creationId xmlns:p14="http://schemas.microsoft.com/office/powerpoint/2010/main" val="326235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 me show you how it works. I’m going to take my notebook where I already have a collection of stories.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So, you know pen holders right, you throw pens inside and if you want to use them you just simply lift one and write, pretty simple right??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Morpheus works exactly the same way. Plug it into the wall and voila, it just works.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Let’s start with a story. I’m going to lift my pen and immediately dive into this story that Morpheus will narrate to me. And you can see that even if I’m not drawing perfectly, it’s fine! There’s no need for pressure and it’s not a drawing contest.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I can also invite people to draw with me. Hey ****, do you mind joining me?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And this, now became a group activity, again just like watching TV.</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I can either wait for the end of the episode, or just stop it by putting the pen back. There you go.</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20</a:t>
            </a:fld>
            <a:endParaRPr lang="fr-CH"/>
          </a:p>
        </p:txBody>
      </p:sp>
    </p:spTree>
    <p:extLst>
      <p:ext uri="{BB962C8B-B14F-4D97-AF65-F5344CB8AC3E}">
        <p14:creationId xmlns:p14="http://schemas.microsoft.com/office/powerpoint/2010/main" val="278258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So we’ve got a beautiful industrial design, a straightforward and simple interaction, and breathtaking ai-generated stories to take you on a journey to another world.</a:t>
            </a:r>
            <a:r>
              <a:rPr lang="fr-CH"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This is a great device, I’m sure you’ll have fun playing with.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21</a:t>
            </a:fld>
            <a:endParaRPr lang="fr-CH"/>
          </a:p>
        </p:txBody>
      </p:sp>
    </p:spTree>
    <p:extLst>
      <p:ext uri="{BB962C8B-B14F-4D97-AF65-F5344CB8AC3E}">
        <p14:creationId xmlns:p14="http://schemas.microsoft.com/office/powerpoint/2010/main" val="68326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Thank you very much.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22</a:t>
            </a:fld>
            <a:endParaRPr lang="fr-CH"/>
          </a:p>
        </p:txBody>
      </p:sp>
    </p:spTree>
    <p:extLst>
      <p:ext uri="{BB962C8B-B14F-4D97-AF65-F5344CB8AC3E}">
        <p14:creationId xmlns:p14="http://schemas.microsoft.com/office/powerpoint/2010/main" val="170647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wanted to stimulate your creativity but didn’t know exactly how? What if I told you there is an easy way</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3</a:t>
            </a:fld>
            <a:endParaRPr lang="fr-CH"/>
          </a:p>
        </p:txBody>
      </p:sp>
    </p:spTree>
    <p:extLst>
      <p:ext uri="{BB962C8B-B14F-4D97-AF65-F5344CB8AC3E}">
        <p14:creationId xmlns:p14="http://schemas.microsoft.com/office/powerpoint/2010/main" val="123529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What if I told you we could all gather around a campfire and tell each other stories, that we could draw.</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4</a:t>
            </a:fld>
            <a:endParaRPr lang="fr-CH"/>
          </a:p>
        </p:txBody>
      </p:sp>
    </p:spTree>
    <p:extLst>
      <p:ext uri="{BB962C8B-B14F-4D97-AF65-F5344CB8AC3E}">
        <p14:creationId xmlns:p14="http://schemas.microsoft.com/office/powerpoint/2010/main" val="352233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rial" panose="020B0604020202020204" pitchFamily="34" charset="0"/>
              </a:rPr>
              <a:t>Introducing </a:t>
            </a:r>
            <a:r>
              <a:rPr lang="en-US" sz="12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2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5</a:t>
            </a:fld>
            <a:endParaRPr lang="fr-CH"/>
          </a:p>
        </p:txBody>
      </p:sp>
    </p:spTree>
    <p:extLst>
      <p:ext uri="{BB962C8B-B14F-4D97-AF65-F5344CB8AC3E}">
        <p14:creationId xmlns:p14="http://schemas.microsoft.com/office/powerpoint/2010/main" val="370700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ptos" panose="020B0004020202020204" pitchFamily="34" charset="0"/>
                <a:ea typeface="Aptos" panose="020B0004020202020204" pitchFamily="34" charset="0"/>
                <a:cs typeface="Arial" panose="020B0604020202020204" pitchFamily="34" charset="0"/>
              </a:rPr>
              <a:t>Introducing </a:t>
            </a:r>
            <a:r>
              <a:rPr lang="en-US" sz="18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8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6</a:t>
            </a:fld>
            <a:endParaRPr lang="fr-CH"/>
          </a:p>
        </p:txBody>
      </p:sp>
    </p:spTree>
    <p:extLst>
      <p:ext uri="{BB962C8B-B14F-4D97-AF65-F5344CB8AC3E}">
        <p14:creationId xmlns:p14="http://schemas.microsoft.com/office/powerpoint/2010/main" val="291500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And for that, I have a tutorial on how to do so,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7</a:t>
            </a:fld>
            <a:endParaRPr lang="fr-CH"/>
          </a:p>
        </p:txBody>
      </p:sp>
    </p:spTree>
    <p:extLst>
      <p:ext uri="{BB962C8B-B14F-4D97-AF65-F5344CB8AC3E}">
        <p14:creationId xmlns:p14="http://schemas.microsoft.com/office/powerpoint/2010/main" val="2212234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go to Netflix.com/</a:t>
            </a:r>
            <a:r>
              <a:rPr lang="en-US" sz="1800" dirty="0" err="1">
                <a:effectLst/>
                <a:latin typeface="Aptos" panose="020B0004020202020204" pitchFamily="34" charset="0"/>
                <a:ea typeface="Aptos" panose="020B0004020202020204" pitchFamily="34" charset="0"/>
                <a:cs typeface="Arial" panose="020B0604020202020204" pitchFamily="34" charset="0"/>
              </a:rPr>
              <a:t>cancelplan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8</a:t>
            </a:fld>
            <a:endParaRPr lang="fr-CH"/>
          </a:p>
        </p:txBody>
      </p:sp>
    </p:spTree>
    <p:extLst>
      <p:ext uri="{BB962C8B-B14F-4D97-AF65-F5344CB8AC3E}">
        <p14:creationId xmlns:p14="http://schemas.microsoft.com/office/powerpoint/2010/main" val="426111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Arial" panose="020B0604020202020204" pitchFamily="34" charset="0"/>
              </a:rPr>
              <a:t>and click on Finish Cancellation. </a:t>
            </a:r>
            <a:r>
              <a:rPr lang="en-US" sz="1800" kern="100" dirty="0">
                <a:effectLst/>
                <a:latin typeface="Aptos" panose="020B0004020202020204" pitchFamily="34" charset="0"/>
                <a:ea typeface="Aptos" panose="020B0004020202020204" pitchFamily="34" charset="0"/>
                <a:cs typeface="Arial" panose="020B0604020202020204" pitchFamily="34" charset="0"/>
              </a:rPr>
              <a:t>Now back to my project.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9</a:t>
            </a:fld>
            <a:endParaRPr lang="fr-CH"/>
          </a:p>
        </p:txBody>
      </p:sp>
    </p:spTree>
    <p:extLst>
      <p:ext uri="{BB962C8B-B14F-4D97-AF65-F5344CB8AC3E}">
        <p14:creationId xmlns:p14="http://schemas.microsoft.com/office/powerpoint/2010/main" val="320497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0B94-7E01-78AE-0F74-4E77C81568E8}"/>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endParaRPr lang="fr-CH" dirty="0"/>
          </a:p>
        </p:txBody>
      </p:sp>
      <p:sp>
        <p:nvSpPr>
          <p:cNvPr id="3" name="Subtitle 2">
            <a:extLst>
              <a:ext uri="{FF2B5EF4-FFF2-40B4-BE49-F238E27FC236}">
                <a16:creationId xmlns:a16="http://schemas.microsoft.com/office/drawing/2014/main" id="{491D8EC2-08A9-224B-5474-A93ACA384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CH" dirty="0"/>
          </a:p>
        </p:txBody>
      </p:sp>
      <p:sp>
        <p:nvSpPr>
          <p:cNvPr id="4" name="Date Placeholder 3">
            <a:extLst>
              <a:ext uri="{FF2B5EF4-FFF2-40B4-BE49-F238E27FC236}">
                <a16:creationId xmlns:a16="http://schemas.microsoft.com/office/drawing/2014/main" id="{3C1C35C6-E28E-F035-C66A-156C11BB5EB2}"/>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48CE6DD7-EF90-5DC1-CD4F-85ABCABE57D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6F5660C-9C49-CE87-F5CC-B8C06E47F22B}"/>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97876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0387-D33B-DE8A-1162-2C92E935EB20}"/>
              </a:ext>
            </a:extLst>
          </p:cNvPr>
          <p:cNvSpPr>
            <a:spLocks noGrp="1"/>
          </p:cNvSpPr>
          <p:nvPr>
            <p:ph type="title"/>
          </p:nvPr>
        </p:nvSpPr>
        <p:spPr/>
        <p:txBody>
          <a:bodyPr/>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57B9ACBA-2439-0F11-3E32-B00D0975DF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BCFA5452-0844-A9E7-8401-E84FE7331071}"/>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E9D9B3CA-2E1D-E197-7809-6024ACDDB20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1730D3E1-218F-B351-50C6-93DCEF8AD1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45853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CEF40-02E0-AE24-BE8B-0F58B548B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2BBBD9A5-6BD4-5452-5B4B-795BF89D0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DBF96E4B-2F1D-C2A2-D5F5-A178B89FA2BD}"/>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6334F8AA-3308-A199-0953-3BE67514C981}"/>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31974BD8-70A7-9F78-5752-96C0B0D8128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56653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9FC7-12FB-6103-8D23-EECCBF5424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3BFECF3F-076E-D64B-5C36-9A8531201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04F55672-357E-4203-5A2C-E6F9BC497F9E}"/>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6057E0E4-9DB5-CC82-B69B-EB422266B30C}"/>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4B7F08C6-F092-0071-C1D5-E3074F4B066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4542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A64E-FF77-0E12-86BB-8E43F16D61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a:extLst>
              <a:ext uri="{FF2B5EF4-FFF2-40B4-BE49-F238E27FC236}">
                <a16:creationId xmlns:a16="http://schemas.microsoft.com/office/drawing/2014/main" id="{5B93D5F5-B3EB-30B7-2A54-3D62C16507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DE1C9-2939-3F50-66D4-04F23320C5D2}"/>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F8BD2E14-DCF0-934F-7D60-5CCB2014E6C3}"/>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F3893B1-95FD-0F6A-9BE7-EFB53D32B9A8}"/>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114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72E4-088E-2122-6BC3-3E1C9289EF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D938800B-7AA5-8B2F-BF08-0A4A189BC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a:extLst>
              <a:ext uri="{FF2B5EF4-FFF2-40B4-BE49-F238E27FC236}">
                <a16:creationId xmlns:a16="http://schemas.microsoft.com/office/drawing/2014/main" id="{1FC9C49E-CE35-00F9-91CD-ED10A2C75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a:extLst>
              <a:ext uri="{FF2B5EF4-FFF2-40B4-BE49-F238E27FC236}">
                <a16:creationId xmlns:a16="http://schemas.microsoft.com/office/drawing/2014/main" id="{95065A9F-5354-9F43-A6D6-E9805350572F}"/>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1C1A2E8A-39E6-B593-0641-4A256E1844A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3036E3BF-67A5-CDC2-EDB6-5BAEEAC291F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2070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D28-BCFD-DE56-91D5-906C40360064}"/>
              </a:ext>
            </a:extLst>
          </p:cNvPr>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a:extLst>
              <a:ext uri="{FF2B5EF4-FFF2-40B4-BE49-F238E27FC236}">
                <a16:creationId xmlns:a16="http://schemas.microsoft.com/office/drawing/2014/main" id="{7C43D2F7-4AB1-159F-CF54-C3A2200B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69B50-57F8-DF88-2322-9CBCAFAE13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a:extLst>
              <a:ext uri="{FF2B5EF4-FFF2-40B4-BE49-F238E27FC236}">
                <a16:creationId xmlns:a16="http://schemas.microsoft.com/office/drawing/2014/main" id="{CF694AB4-4858-9311-F70D-621100197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EAA45-828E-5B92-C149-D4133AED19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a:extLst>
              <a:ext uri="{FF2B5EF4-FFF2-40B4-BE49-F238E27FC236}">
                <a16:creationId xmlns:a16="http://schemas.microsoft.com/office/drawing/2014/main" id="{52B8F419-AE20-DC91-1926-9A7F1CF7749C}"/>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8" name="Footer Placeholder 7">
            <a:extLst>
              <a:ext uri="{FF2B5EF4-FFF2-40B4-BE49-F238E27FC236}">
                <a16:creationId xmlns:a16="http://schemas.microsoft.com/office/drawing/2014/main" id="{50A12E8C-CF62-1BCF-2D12-CA16AAAAC1B6}"/>
              </a:ext>
            </a:extLst>
          </p:cNvPr>
          <p:cNvSpPr>
            <a:spLocks noGrp="1"/>
          </p:cNvSpPr>
          <p:nvPr>
            <p:ph type="ftr" sz="quarter" idx="11"/>
          </p:nvPr>
        </p:nvSpPr>
        <p:spPr/>
        <p:txBody>
          <a:bodyPr/>
          <a:lstStyle/>
          <a:p>
            <a:endParaRPr lang="fr-CH"/>
          </a:p>
        </p:txBody>
      </p:sp>
      <p:sp>
        <p:nvSpPr>
          <p:cNvPr id="9" name="Slide Number Placeholder 8">
            <a:extLst>
              <a:ext uri="{FF2B5EF4-FFF2-40B4-BE49-F238E27FC236}">
                <a16:creationId xmlns:a16="http://schemas.microsoft.com/office/drawing/2014/main" id="{97F3BABA-3942-5B71-1D3E-574BF7026A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3938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BC35-ED29-CD65-B30E-B74C248B6D81}"/>
              </a:ext>
            </a:extLst>
          </p:cNvPr>
          <p:cNvSpPr>
            <a:spLocks noGrp="1"/>
          </p:cNvSpPr>
          <p:nvPr>
            <p:ph type="title"/>
          </p:nvPr>
        </p:nvSpPr>
        <p:spPr/>
        <p:txBody>
          <a:bodyPr/>
          <a:lstStyle/>
          <a:p>
            <a:r>
              <a:rPr lang="en-US"/>
              <a:t>Click to edit Master title style</a:t>
            </a:r>
            <a:endParaRPr lang="fr-CH"/>
          </a:p>
        </p:txBody>
      </p:sp>
      <p:sp>
        <p:nvSpPr>
          <p:cNvPr id="3" name="Date Placeholder 2">
            <a:extLst>
              <a:ext uri="{FF2B5EF4-FFF2-40B4-BE49-F238E27FC236}">
                <a16:creationId xmlns:a16="http://schemas.microsoft.com/office/drawing/2014/main" id="{792E7D61-C48C-F62B-08CF-AA5EB5C8746F}"/>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4" name="Footer Placeholder 3">
            <a:extLst>
              <a:ext uri="{FF2B5EF4-FFF2-40B4-BE49-F238E27FC236}">
                <a16:creationId xmlns:a16="http://schemas.microsoft.com/office/drawing/2014/main" id="{611049A3-0256-F2D4-E5EC-145050A6D85B}"/>
              </a:ext>
            </a:extLst>
          </p:cNvPr>
          <p:cNvSpPr>
            <a:spLocks noGrp="1"/>
          </p:cNvSpPr>
          <p:nvPr>
            <p:ph type="ftr" sz="quarter" idx="11"/>
          </p:nvPr>
        </p:nvSpPr>
        <p:spPr/>
        <p:txBody>
          <a:bodyPr/>
          <a:lstStyle/>
          <a:p>
            <a:endParaRPr lang="fr-CH"/>
          </a:p>
        </p:txBody>
      </p:sp>
      <p:sp>
        <p:nvSpPr>
          <p:cNvPr id="5" name="Slide Number Placeholder 4">
            <a:extLst>
              <a:ext uri="{FF2B5EF4-FFF2-40B4-BE49-F238E27FC236}">
                <a16:creationId xmlns:a16="http://schemas.microsoft.com/office/drawing/2014/main" id="{9DC91FF7-1E06-BC3A-FDB0-9349CA25DB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58209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4202B-E387-3D5F-9E46-578CD0DC4403}"/>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3" name="Footer Placeholder 2">
            <a:extLst>
              <a:ext uri="{FF2B5EF4-FFF2-40B4-BE49-F238E27FC236}">
                <a16:creationId xmlns:a16="http://schemas.microsoft.com/office/drawing/2014/main" id="{84FBD115-5487-13E8-11FB-F1B611EEF48A}"/>
              </a:ext>
            </a:extLst>
          </p:cNvPr>
          <p:cNvSpPr>
            <a:spLocks noGrp="1"/>
          </p:cNvSpPr>
          <p:nvPr>
            <p:ph type="ftr" sz="quarter" idx="11"/>
          </p:nvPr>
        </p:nvSpPr>
        <p:spPr/>
        <p:txBody>
          <a:bodyPr/>
          <a:lstStyle/>
          <a:p>
            <a:endParaRPr lang="fr-CH"/>
          </a:p>
        </p:txBody>
      </p:sp>
      <p:sp>
        <p:nvSpPr>
          <p:cNvPr id="4" name="Slide Number Placeholder 3">
            <a:extLst>
              <a:ext uri="{FF2B5EF4-FFF2-40B4-BE49-F238E27FC236}">
                <a16:creationId xmlns:a16="http://schemas.microsoft.com/office/drawing/2014/main" id="{D87FEBFC-D1BB-FE69-EBD3-5DCBD7F7BAE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92274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4250-317D-32FA-E047-703F21722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a:extLst>
              <a:ext uri="{FF2B5EF4-FFF2-40B4-BE49-F238E27FC236}">
                <a16:creationId xmlns:a16="http://schemas.microsoft.com/office/drawing/2014/main" id="{A80B7E38-F709-5E78-0470-9255E92F5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a:extLst>
              <a:ext uri="{FF2B5EF4-FFF2-40B4-BE49-F238E27FC236}">
                <a16:creationId xmlns:a16="http://schemas.microsoft.com/office/drawing/2014/main" id="{598E39B2-C51A-41E2-AE37-8179FEC82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4254A-0EE8-42D0-1378-4BC8B6E4CEBA}"/>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563CEFBA-18A5-827C-7DA4-F03F268FABAB}"/>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045A589A-ACF5-2C43-C3D6-787D38BD46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984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6FAE-ADF0-A807-E77C-EEF0C20AB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a:extLst>
              <a:ext uri="{FF2B5EF4-FFF2-40B4-BE49-F238E27FC236}">
                <a16:creationId xmlns:a16="http://schemas.microsoft.com/office/drawing/2014/main" id="{E9865DE6-E5D0-27E8-62DB-6A41F9D7D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a:extLst>
              <a:ext uri="{FF2B5EF4-FFF2-40B4-BE49-F238E27FC236}">
                <a16:creationId xmlns:a16="http://schemas.microsoft.com/office/drawing/2014/main" id="{5808714E-2B33-C8C5-2F54-069787AC3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71BF-21B8-C0D6-60E6-27D291D26589}"/>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ACB1346E-D7EF-F155-F3A1-44443DF7387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93578817-5F14-3DB3-125E-224663335C8F}"/>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62429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2C8A0-2CEB-5323-3DF1-74802F4146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CH" dirty="0"/>
          </a:p>
        </p:txBody>
      </p:sp>
      <p:sp>
        <p:nvSpPr>
          <p:cNvPr id="3" name="Text Placeholder 2">
            <a:extLst>
              <a:ext uri="{FF2B5EF4-FFF2-40B4-BE49-F238E27FC236}">
                <a16:creationId xmlns:a16="http://schemas.microsoft.com/office/drawing/2014/main" id="{4C831943-50EC-C9BE-9A64-712B59E2B0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
        <p:nvSpPr>
          <p:cNvPr id="4" name="Date Placeholder 3">
            <a:extLst>
              <a:ext uri="{FF2B5EF4-FFF2-40B4-BE49-F238E27FC236}">
                <a16:creationId xmlns:a16="http://schemas.microsoft.com/office/drawing/2014/main" id="{705E0AD8-BC45-B153-DD97-8BC303C20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anchang" pitchFamily="50" charset="0"/>
              </a:defRPr>
            </a:lvl1pPr>
          </a:lstStyle>
          <a:p>
            <a:fld id="{1922E79C-6F0F-4982-ACF3-689FABDA9483}" type="datetimeFigureOut">
              <a:rPr lang="fr-CH" smtClean="0"/>
              <a:pPr/>
              <a:t>16.01.2024</a:t>
            </a:fld>
            <a:endParaRPr lang="fr-CH"/>
          </a:p>
        </p:txBody>
      </p:sp>
      <p:sp>
        <p:nvSpPr>
          <p:cNvPr id="5" name="Footer Placeholder 4">
            <a:extLst>
              <a:ext uri="{FF2B5EF4-FFF2-40B4-BE49-F238E27FC236}">
                <a16:creationId xmlns:a16="http://schemas.microsoft.com/office/drawing/2014/main" id="{2380D324-B522-BF67-BA5C-A83036A52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anchang" pitchFamily="50" charset="0"/>
              </a:defRPr>
            </a:lvl1pPr>
          </a:lstStyle>
          <a:p>
            <a:endParaRPr lang="fr-CH"/>
          </a:p>
        </p:txBody>
      </p:sp>
      <p:sp>
        <p:nvSpPr>
          <p:cNvPr id="6" name="Slide Number Placeholder 5">
            <a:extLst>
              <a:ext uri="{FF2B5EF4-FFF2-40B4-BE49-F238E27FC236}">
                <a16:creationId xmlns:a16="http://schemas.microsoft.com/office/drawing/2014/main" id="{39B8A2F7-4B50-BE81-94CF-FD3888A0A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anchang" pitchFamily="50" charset="0"/>
              </a:defRPr>
            </a:lvl1pPr>
          </a:lstStyle>
          <a:p>
            <a:fld id="{3FD23560-2862-41F9-BCB3-E4D864BA8014}" type="slidenum">
              <a:rPr lang="fr-CH" smtClean="0"/>
              <a:pPr/>
              <a:t>‹#›</a:t>
            </a:fld>
            <a:endParaRPr lang="fr-CH"/>
          </a:p>
        </p:txBody>
      </p:sp>
    </p:spTree>
    <p:extLst>
      <p:ext uri="{BB962C8B-B14F-4D97-AF65-F5344CB8AC3E}">
        <p14:creationId xmlns:p14="http://schemas.microsoft.com/office/powerpoint/2010/main" val="408544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Panchang"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anchang"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nchang"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nchang"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4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075057"/>
            <a:ext cx="9052034" cy="707886"/>
          </a:xfrm>
          <a:prstGeom prst="rect">
            <a:avLst/>
          </a:prstGeom>
          <a:noFill/>
        </p:spPr>
        <p:txBody>
          <a:bodyPr wrap="square" rtlCol="0">
            <a:spAutoFit/>
          </a:bodyPr>
          <a:lstStyle/>
          <a:p>
            <a:pPr marL="0" lvl="1" algn="ctr"/>
            <a:r>
              <a:rPr lang="en-US" sz="2000" spc="300" dirty="0">
                <a:latin typeface="Panchang" pitchFamily="50" charset="0"/>
              </a:rPr>
              <a:t>AI ASSISTANT THAT NARRATES STORIES</a:t>
            </a:r>
            <a:endParaRPr lang="fr-CH" sz="2000" spc="300" dirty="0">
              <a:latin typeface="Panchang" pitchFamily="50" charset="0"/>
            </a:endParaRPr>
          </a:p>
          <a:p>
            <a:pPr marL="0" lvl="1" algn="ctr"/>
            <a:r>
              <a:rPr lang="fr-CH" sz="2000" spc="300" dirty="0">
                <a:latin typeface="Panchang" pitchFamily="50" charset="0"/>
              </a:rPr>
              <a:t>FOR YOU WHILE DRAWING</a:t>
            </a:r>
            <a:endParaRPr lang="en-US" sz="2000" spc="300" dirty="0">
              <a:latin typeface="Panchang" pitchFamily="50" charset="0"/>
            </a:endParaRPr>
          </a:p>
        </p:txBody>
      </p:sp>
    </p:spTree>
    <p:extLst>
      <p:ext uri="{BB962C8B-B14F-4D97-AF65-F5344CB8AC3E}">
        <p14:creationId xmlns:p14="http://schemas.microsoft.com/office/powerpoint/2010/main" val="230235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EPISODES AND SERIES</a:t>
            </a:r>
          </a:p>
        </p:txBody>
      </p:sp>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D324B6B1-FFFF-654B-CF0B-ACB12460A612}"/>
                  </a:ext>
                </a:extLst>
              </p:cNvPr>
              <p:cNvGraphicFramePr/>
              <p:nvPr>
                <p:extLst>
                  <p:ext uri="{D42A27DB-BD31-4B8C-83A1-F6EECF244321}">
                    <p14:modId xmlns:p14="http://schemas.microsoft.com/office/powerpoint/2010/main" val="466908155"/>
                  </p:ext>
                </p:extLst>
              </p:nvPr>
            </p:nvGraphicFramePr>
            <p:xfrm>
              <a:off x="3555886" y="-575385"/>
              <a:ext cx="5080227" cy="187090"/>
            </p:xfrm>
            <a:graphic>
              <a:graphicData uri="http://schemas.microsoft.com/office/drawing/2017/model3d">
                <am3d:model3d r:embed="rId3">
                  <am3d:spPr>
                    <a:xfrm>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D324B6B1-FFFF-654B-CF0B-ACB12460A612}"/>
                  </a:ext>
                </a:extLst>
              </p:cNvPr>
              <p:cNvPicPr>
                <a:picLocks noGrp="1" noRot="1" noChangeAspect="1" noMove="1" noResize="1" noEditPoints="1" noAdjustHandles="1" noChangeArrowheads="1" noChangeShapeType="1" noCrop="1"/>
              </p:cNvPicPr>
              <p:nvPr/>
            </p:nvPicPr>
            <p:blipFill>
              <a:blip r:embed="rId4"/>
              <a:stretch>
                <a:fillRect/>
              </a:stretch>
            </p:blipFill>
            <p:spPr>
              <a:xfrm>
                <a:off x="3555886" y="-575385"/>
                <a:ext cx="5080227" cy="187090"/>
              </a:xfrm>
              <a:prstGeom prst="rect">
                <a:avLst/>
              </a:prstGeom>
            </p:spPr>
          </p:pic>
        </mc:Fallback>
      </mc:AlternateContent>
    </p:spTree>
    <p:extLst>
      <p:ext uri="{BB962C8B-B14F-4D97-AF65-F5344CB8AC3E}">
        <p14:creationId xmlns:p14="http://schemas.microsoft.com/office/powerpoint/2010/main" val="565700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nvGraphicFramePr>
            <p:xfrm rot="18445103">
              <a:off x="3555886" y="3335454"/>
              <a:ext cx="5080227" cy="187090"/>
            </p:xfrm>
            <a:graphic>
              <a:graphicData uri="http://schemas.microsoft.com/office/drawing/2017/model3d">
                <am3d:model3d r:embed="rId3">
                  <am3d:spPr>
                    <a:xfrm rot="1844510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8445103">
                <a:off x="3555886" y="3335454"/>
                <a:ext cx="5080227" cy="187090"/>
              </a:xfrm>
              <a:prstGeom prst="rect">
                <a:avLst/>
              </a:prstGeom>
            </p:spPr>
          </p:pic>
        </mc:Fallback>
      </mc:AlternateContent>
      <p:sp>
        <p:nvSpPr>
          <p:cNvPr id="2" name="TextBox 1">
            <a:extLst>
              <a:ext uri="{FF2B5EF4-FFF2-40B4-BE49-F238E27FC236}">
                <a16:creationId xmlns:a16="http://schemas.microsoft.com/office/drawing/2014/main" id="{304D4C05-0021-7344-2F9A-07BD9EFBBA7B}"/>
              </a:ext>
            </a:extLst>
          </p:cNvPr>
          <p:cNvSpPr txBox="1"/>
          <p:nvPr/>
        </p:nvSpPr>
        <p:spPr>
          <a:xfrm>
            <a:off x="1569983" y="3228944"/>
            <a:ext cx="9052034" cy="400110"/>
          </a:xfrm>
          <a:prstGeom prst="rect">
            <a:avLst/>
          </a:prstGeom>
          <a:noFill/>
        </p:spPr>
        <p:txBody>
          <a:bodyPr wrap="square" rtlCol="0">
            <a:spAutoFit/>
          </a:bodyPr>
          <a:lstStyle/>
          <a:p>
            <a:pPr marL="0" lvl="1" algn="ctr"/>
            <a:r>
              <a:rPr lang="en-US" sz="2000" spc="300" dirty="0">
                <a:latin typeface="Panchang" pitchFamily="50" charset="0"/>
              </a:rPr>
              <a:t>CHIPS INSIDE OF PENS</a:t>
            </a:r>
          </a:p>
        </p:txBody>
      </p:sp>
      <p:sp>
        <p:nvSpPr>
          <p:cNvPr id="4" name="TextBox 3">
            <a:extLst>
              <a:ext uri="{FF2B5EF4-FFF2-40B4-BE49-F238E27FC236}">
                <a16:creationId xmlns:a16="http://schemas.microsoft.com/office/drawing/2014/main" id="{BCF7AA75-025B-357D-8058-6925B74BF893}"/>
              </a:ext>
            </a:extLst>
          </p:cNvPr>
          <p:cNvSpPr txBox="1"/>
          <p:nvPr/>
        </p:nvSpPr>
        <p:spPr>
          <a:xfrm>
            <a:off x="3796637" y="4430207"/>
            <a:ext cx="1280690" cy="215444"/>
          </a:xfrm>
          <a:prstGeom prst="rect">
            <a:avLst/>
          </a:prstGeom>
          <a:noFill/>
        </p:spPr>
        <p:txBody>
          <a:bodyPr wrap="square" rtlCol="0">
            <a:spAutoFit/>
          </a:bodyPr>
          <a:lstStyle/>
          <a:p>
            <a:pPr marL="0" lvl="1" algn="ctr"/>
            <a:r>
              <a:rPr lang="en-US" sz="800" spc="300" dirty="0">
                <a:solidFill>
                  <a:schemeClr val="bg1">
                    <a:lumMod val="75000"/>
                  </a:schemeClr>
                </a:solidFill>
                <a:latin typeface="Panchang" pitchFamily="50" charset="0"/>
              </a:rPr>
              <a:t>RFID+NFC</a:t>
            </a:r>
          </a:p>
        </p:txBody>
      </p:sp>
    </p:spTree>
    <p:extLst>
      <p:ext uri="{BB962C8B-B14F-4D97-AF65-F5344CB8AC3E}">
        <p14:creationId xmlns:p14="http://schemas.microsoft.com/office/powerpoint/2010/main" val="412742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extLst>
                  <p:ext uri="{D42A27DB-BD31-4B8C-83A1-F6EECF244321}">
                    <p14:modId xmlns:p14="http://schemas.microsoft.com/office/powerpoint/2010/main" val="2671827218"/>
                  </p:ext>
                </p:extLst>
              </p:nvPr>
            </p:nvGraphicFramePr>
            <p:xfrm rot="12419813">
              <a:off x="3555886" y="8656435"/>
              <a:ext cx="5080227" cy="187090"/>
            </p:xfrm>
            <a:graphic>
              <a:graphicData uri="http://schemas.microsoft.com/office/drawing/2017/model3d">
                <am3d:model3d r:embed="rId3">
                  <am3d:spPr>
                    <a:xfrm rot="1241981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2419813">
                <a:off x="3555886" y="8656435"/>
                <a:ext cx="5080227" cy="187090"/>
              </a:xfrm>
              <a:prstGeom prst="rect">
                <a:avLst/>
              </a:prstGeom>
            </p:spPr>
          </p:pic>
        </mc:Fallback>
      </mc:AlternateContent>
      <p:sp>
        <p:nvSpPr>
          <p:cNvPr id="4" name="Rectangle: Rounded Corners 3">
            <a:extLst>
              <a:ext uri="{FF2B5EF4-FFF2-40B4-BE49-F238E27FC236}">
                <a16:creationId xmlns:a16="http://schemas.microsoft.com/office/drawing/2014/main" id="{C907DEB6-3DBD-B430-395B-332B67865BD2}"/>
              </a:ext>
            </a:extLst>
          </p:cNvPr>
          <p:cNvSpPr/>
          <p:nvPr/>
        </p:nvSpPr>
        <p:spPr>
          <a:xfrm>
            <a:off x="4442707" y="2617839"/>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STORY</a:t>
            </a:r>
            <a:endParaRPr lang="fr-CH" spc="300" dirty="0">
              <a:latin typeface="Panchang" pitchFamily="50" charset="0"/>
            </a:endParaRPr>
          </a:p>
        </p:txBody>
      </p:sp>
      <p:sp>
        <p:nvSpPr>
          <p:cNvPr id="5" name="Rectangle: Rounded Corners 4">
            <a:extLst>
              <a:ext uri="{FF2B5EF4-FFF2-40B4-BE49-F238E27FC236}">
                <a16:creationId xmlns:a16="http://schemas.microsoft.com/office/drawing/2014/main" id="{057FFCF7-9B91-85FC-68EB-2BC2524B7C74}"/>
              </a:ext>
            </a:extLst>
          </p:cNvPr>
          <p:cNvSpPr/>
          <p:nvPr/>
        </p:nvSpPr>
        <p:spPr>
          <a:xfrm>
            <a:off x="4442707" y="3176863"/>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TEXTURE</a:t>
            </a:r>
            <a:endParaRPr lang="fr-CH" spc="300" dirty="0">
              <a:latin typeface="Panchang" pitchFamily="50" charset="0"/>
            </a:endParaRPr>
          </a:p>
        </p:txBody>
      </p:sp>
      <p:sp>
        <p:nvSpPr>
          <p:cNvPr id="6" name="Rectangle: Rounded Corners 5">
            <a:extLst>
              <a:ext uri="{FF2B5EF4-FFF2-40B4-BE49-F238E27FC236}">
                <a16:creationId xmlns:a16="http://schemas.microsoft.com/office/drawing/2014/main" id="{3A701D86-B427-C2A7-F63A-43DD53BADFE9}"/>
              </a:ext>
            </a:extLst>
          </p:cNvPr>
          <p:cNvSpPr/>
          <p:nvPr/>
        </p:nvSpPr>
        <p:spPr>
          <a:xfrm>
            <a:off x="4442707" y="3735887"/>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FEELING</a:t>
            </a:r>
            <a:endParaRPr lang="fr-CH" spc="300" dirty="0">
              <a:latin typeface="Panchang" pitchFamily="50" charset="0"/>
            </a:endParaRPr>
          </a:p>
        </p:txBody>
      </p:sp>
    </p:spTree>
    <p:extLst>
      <p:ext uri="{BB962C8B-B14F-4D97-AF65-F5344CB8AC3E}">
        <p14:creationId xmlns:p14="http://schemas.microsoft.com/office/powerpoint/2010/main" val="79358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fade">
                                      <p:cBhvr>
                                        <p:cTn id="14" dur="500"/>
                                        <p:tgtEl>
                                          <p:spTgt spid="5">
                                            <p:bg/>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fade">
                                      <p:cBhvr>
                                        <p:cTn id="22" dur="500"/>
                                        <p:tgtEl>
                                          <p:spTgt spid="6">
                                            <p:bg/>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6"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WHERE IS THE AI PART?</a:t>
            </a:r>
          </a:p>
        </p:txBody>
      </p:sp>
    </p:spTree>
    <p:extLst>
      <p:ext uri="{BB962C8B-B14F-4D97-AF65-F5344CB8AC3E}">
        <p14:creationId xmlns:p14="http://schemas.microsoft.com/office/powerpoint/2010/main" val="178847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654077" y="42273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654077"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654077"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654077" y="4132606"/>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654077" y="536922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447243" y="2090172"/>
            <a:ext cx="3848031" cy="2677656"/>
          </a:xfrm>
          <a:prstGeom prst="rect">
            <a:avLst/>
          </a:prstGeom>
          <a:noFill/>
        </p:spPr>
        <p:txBody>
          <a:bodyPr wrap="square" rtlCol="0">
            <a:spAutoFit/>
          </a:bodyPr>
          <a:lstStyle/>
          <a:p>
            <a:r>
              <a:rPr lang="en-US" sz="1200" b="0" dirty="0">
                <a:effectLst/>
                <a:latin typeface="Space Grotesk" pitchFamily="2" charset="0"/>
                <a:cs typeface="Space Grotesk" pitchFamily="2" charset="0"/>
              </a:rPr>
              <a:t>Once upon a time, a small kitten called Teddy, was from the Orange Cats Village, north of Kyoto.</a:t>
            </a:r>
          </a:p>
          <a:p>
            <a:br>
              <a:rPr lang="en-US" sz="1200" b="0" dirty="0">
                <a:solidFill>
                  <a:srgbClr val="0D74E5"/>
                </a:solidFill>
                <a:effectLst/>
                <a:latin typeface="Space Grotesk" pitchFamily="2" charset="0"/>
                <a:cs typeface="Space Grotesk" pitchFamily="2" charset="0"/>
              </a:rPr>
            </a:br>
            <a:r>
              <a:rPr lang="en-US" sz="1200" b="0" dirty="0">
                <a:solidFill>
                  <a:srgbClr val="0D74E5"/>
                </a:solidFill>
                <a:effectLst/>
                <a:latin typeface="Space Grotesk" pitchFamily="2" charset="0"/>
                <a:cs typeface="Space Grotesk" pitchFamily="2" charset="0"/>
              </a:rPr>
              <a:t>He left his family to embark on a journey across the world.</a:t>
            </a:r>
          </a:p>
          <a:p>
            <a:br>
              <a:rPr lang="en-US" sz="1200" b="0" dirty="0">
                <a:solidFill>
                  <a:srgbClr val="09E85E"/>
                </a:solidFill>
                <a:effectLst/>
                <a:latin typeface="Space Grotesk" pitchFamily="2" charset="0"/>
                <a:cs typeface="Space Grotesk" pitchFamily="2" charset="0"/>
              </a:rPr>
            </a:br>
            <a:r>
              <a:rPr lang="en-US" sz="1200" b="0" dirty="0">
                <a:solidFill>
                  <a:srgbClr val="09E85E"/>
                </a:solidFill>
                <a:effectLst/>
                <a:latin typeface="Space Grotesk" pitchFamily="2" charset="0"/>
                <a:cs typeface="Space Grotesk" pitchFamily="2" charset="0"/>
              </a:rPr>
              <a:t>His boat had an engine failure, and he thought he was going to die.</a:t>
            </a:r>
          </a:p>
          <a:p>
            <a:br>
              <a:rPr lang="en-US" sz="1200" b="0" dirty="0">
                <a:solidFill>
                  <a:srgbClr val="E0A525"/>
                </a:solidFill>
                <a:effectLst/>
                <a:latin typeface="Space Grotesk" pitchFamily="2" charset="0"/>
                <a:cs typeface="Space Grotesk" pitchFamily="2" charset="0"/>
              </a:rPr>
            </a:br>
            <a:r>
              <a:rPr lang="en-US" sz="1200" b="0" dirty="0">
                <a:solidFill>
                  <a:srgbClr val="E0A525"/>
                </a:solidFill>
                <a:effectLst/>
                <a:latin typeface="Space Grotesk" pitchFamily="2" charset="0"/>
                <a:cs typeface="Space Grotesk" pitchFamily="2" charset="0"/>
              </a:rPr>
              <a:t>Fortunately, Teddy had some mechanic skills, so he fixed his boat.</a:t>
            </a:r>
          </a:p>
          <a:p>
            <a:br>
              <a:rPr lang="en-US" sz="1200" b="0" dirty="0">
                <a:effectLst/>
                <a:latin typeface="Space Grotesk" pitchFamily="2" charset="0"/>
                <a:cs typeface="Space Grotesk" pitchFamily="2" charset="0"/>
              </a:rPr>
            </a:br>
            <a:r>
              <a:rPr lang="en-US" sz="1200" b="0" dirty="0">
                <a:effectLst/>
                <a:latin typeface="Space Grotesk" pitchFamily="2" charset="0"/>
                <a:cs typeface="Space Grotesk" pitchFamily="2" charset="0"/>
              </a:rPr>
              <a:t>Teddy disembarked at San Francisco where he planned to visit Silicon Valley.</a:t>
            </a:r>
          </a:p>
        </p:txBody>
      </p:sp>
    </p:spTree>
    <p:extLst>
      <p:ext uri="{BB962C8B-B14F-4D97-AF65-F5344CB8AC3E}">
        <p14:creationId xmlns:p14="http://schemas.microsoft.com/office/powerpoint/2010/main" val="235270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47243" y="42273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47243"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47243" y="2895983"/>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47243" y="4132606"/>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47243" y="536922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7896726" y="1315214"/>
            <a:ext cx="3848031" cy="1754326"/>
          </a:xfrm>
          <a:prstGeom prst="rect">
            <a:avLst/>
          </a:prstGeom>
          <a:noFill/>
        </p:spPr>
        <p:txBody>
          <a:bodyPr wrap="square" rtlCol="0">
            <a:spAutoFit/>
          </a:bodyPr>
          <a:lstStyle/>
          <a:p>
            <a:r>
              <a:rPr lang="en-US" sz="1200" dirty="0">
                <a:solidFill>
                  <a:srgbClr val="0D74E5"/>
                </a:solidFill>
                <a:latin typeface="Space Grotesk" pitchFamily="2" charset="0"/>
                <a:cs typeface="Space Grotesk" pitchFamily="2" charset="0"/>
              </a:rPr>
              <a:t>With a knapsack brimming with dreams and a spirit ablaze with courage, Teddy bid farewell to his beloved family, ready to embark on his daring quest. His journey began with a sturdy wooden sailboat, his trusty vessel as he sailed across the tempestuous seas. The sun beat down upon his fur, the wind whispered tales of distant shores, and the waves danced with a rhythm that echoed his adventurous spirit.</a:t>
            </a:r>
          </a:p>
        </p:txBody>
      </p:sp>
    </p:spTree>
    <p:extLst>
      <p:ext uri="{BB962C8B-B14F-4D97-AF65-F5344CB8AC3E}">
        <p14:creationId xmlns:p14="http://schemas.microsoft.com/office/powerpoint/2010/main" val="165219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506546"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8168730"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9789843"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12868772"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56904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1800085"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2414991"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3029897"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3644803"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1293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ALIVE STORIES</a:t>
            </a:r>
          </a:p>
        </p:txBody>
      </p:sp>
    </p:spTree>
    <p:extLst>
      <p:ext uri="{BB962C8B-B14F-4D97-AF65-F5344CB8AC3E}">
        <p14:creationId xmlns:p14="http://schemas.microsoft.com/office/powerpoint/2010/main" val="2871642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1022130" y="3105834"/>
            <a:ext cx="10147740"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THOUGHT ABOUT DIRECTING YOUR OWN MOVIES?</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212304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0781E4-C5DE-B656-4025-4D5B4D3EDB27}"/>
              </a:ext>
            </a:extLst>
          </p:cNvPr>
          <p:cNvGrpSpPr/>
          <p:nvPr/>
        </p:nvGrpSpPr>
        <p:grpSpPr>
          <a:xfrm>
            <a:off x="5273616" y="3053752"/>
            <a:ext cx="1644768" cy="504274"/>
            <a:chOff x="5273616" y="3053752"/>
            <a:chExt cx="1644768" cy="504274"/>
          </a:xfrm>
        </p:grpSpPr>
        <p:sp>
          <p:nvSpPr>
            <p:cNvPr id="4" name="Rectangle: Rounded Corners 3">
              <a:extLst>
                <a:ext uri="{FF2B5EF4-FFF2-40B4-BE49-F238E27FC236}">
                  <a16:creationId xmlns:a16="http://schemas.microsoft.com/office/drawing/2014/main" id="{78F88B06-9AFE-A775-DF27-5DA26DDCBF19}"/>
                </a:ext>
              </a:extLst>
            </p:cNvPr>
            <p:cNvSpPr/>
            <p:nvPr/>
          </p:nvSpPr>
          <p:spPr>
            <a:xfrm>
              <a:off x="5301444" y="3053752"/>
              <a:ext cx="1564254" cy="504274"/>
            </a:xfrm>
            <a:prstGeom prst="roundRect">
              <a:avLst>
                <a:gd name="adj" fmla="val 10056"/>
              </a:avLst>
            </a:prstGeom>
            <a:solidFill>
              <a:srgbClr val="FE5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TextBox 1">
              <a:extLst>
                <a:ext uri="{FF2B5EF4-FFF2-40B4-BE49-F238E27FC236}">
                  <a16:creationId xmlns:a16="http://schemas.microsoft.com/office/drawing/2014/main" id="{304D4C05-0021-7344-2F9A-07BD9EFBBA7B}"/>
                </a:ext>
              </a:extLst>
            </p:cNvPr>
            <p:cNvSpPr txBox="1"/>
            <p:nvPr/>
          </p:nvSpPr>
          <p:spPr>
            <a:xfrm>
              <a:off x="5273616" y="3105834"/>
              <a:ext cx="1644768" cy="400110"/>
            </a:xfrm>
            <a:prstGeom prst="rect">
              <a:avLst/>
            </a:prstGeom>
            <a:noFill/>
          </p:spPr>
          <p:txBody>
            <a:bodyPr wrap="square" rtlCol="0">
              <a:spAutoFit/>
            </a:bodyPr>
            <a:lstStyle/>
            <a:p>
              <a:pPr marL="0" lvl="1" algn="ctr"/>
              <a:r>
                <a:rPr lang="en-US" sz="2000" spc="300" dirty="0">
                  <a:solidFill>
                    <a:srgbClr val="F8F8F8"/>
                  </a:solidFill>
                  <a:latin typeface="Panchang" pitchFamily="50" charset="0"/>
                </a:rPr>
                <a:t>DEMO</a:t>
              </a:r>
              <a:endParaRPr lang="fr-CH" sz="2000" spc="300" dirty="0">
                <a:solidFill>
                  <a:srgbClr val="F8F8F8"/>
                </a:solidFill>
                <a:latin typeface="Panchang" pitchFamily="50" charset="0"/>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14FEFEB-4C76-E93F-47BB-479C7E56952C}"/>
                  </a:ext>
                </a:extLst>
              </p:cNvPr>
              <p:cNvGraphicFramePr>
                <a:graphicFrameLocks noChangeAspect="1"/>
              </p:cNvGraphicFramePr>
              <p:nvPr>
                <p:extLst>
                  <p:ext uri="{D42A27DB-BD31-4B8C-83A1-F6EECF244321}">
                    <p14:modId xmlns:p14="http://schemas.microsoft.com/office/powerpoint/2010/main" val="3144331426"/>
                  </p:ext>
                </p:extLst>
              </p:nvPr>
            </p:nvGraphicFramePr>
            <p:xfrm>
              <a:off x="12881879" y="1200445"/>
              <a:ext cx="4389643" cy="13645031"/>
            </p:xfrm>
            <a:graphic>
              <a:graphicData uri="http://schemas.microsoft.com/office/drawing/2017/model3d">
                <am3d:model3d r:embed="rId3">
                  <am3d:spPr>
                    <a:xfrm>
                      <a:off x="0" y="0"/>
                      <a:ext cx="4389643" cy="13645031"/>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10799999" ay="1801187" az="-10799999"/>
                    <am3d:postTrans dx="0" dy="0" dz="0"/>
                  </am3d:trans>
                  <am3d:raster rName="Office3DRenderer" rVer="16.0.8326">
                    <am3d:blip r:embed="rId4"/>
                  </am3d:raster>
                  <am3d:objViewport viewportSz="145210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14FEFEB-4C76-E93F-47BB-479C7E56952C}"/>
                  </a:ext>
                </a:extLst>
              </p:cNvPr>
              <p:cNvPicPr>
                <a:picLocks noGrp="1" noRot="1" noChangeAspect="1" noMove="1" noResize="1" noEditPoints="1" noAdjustHandles="1" noChangeArrowheads="1" noChangeShapeType="1" noCrop="1"/>
              </p:cNvPicPr>
              <p:nvPr/>
            </p:nvPicPr>
            <p:blipFill>
              <a:blip r:embed="rId4"/>
              <a:stretch>
                <a:fillRect/>
              </a:stretch>
            </p:blipFill>
            <p:spPr>
              <a:xfrm>
                <a:off x="12881879" y="1200445"/>
                <a:ext cx="4389643" cy="13645031"/>
              </a:xfrm>
              <a:prstGeom prst="rect">
                <a:avLst/>
              </a:prstGeom>
            </p:spPr>
          </p:pic>
        </mc:Fallback>
      </mc:AlternateContent>
    </p:spTree>
    <p:extLst>
      <p:ext uri="{BB962C8B-B14F-4D97-AF65-F5344CB8AC3E}">
        <p14:creationId xmlns:p14="http://schemas.microsoft.com/office/powerpoint/2010/main" val="197664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8A49C-89E5-5165-21B7-7B5D9A21D3B9}"/>
              </a:ext>
            </a:extLst>
          </p:cNvPr>
          <p:cNvSpPr txBox="1"/>
          <p:nvPr/>
        </p:nvSpPr>
        <p:spPr>
          <a:xfrm>
            <a:off x="493987" y="2921169"/>
            <a:ext cx="9052034" cy="1015663"/>
          </a:xfrm>
          <a:prstGeom prst="rect">
            <a:avLst/>
          </a:prstGeom>
          <a:noFill/>
        </p:spPr>
        <p:txBody>
          <a:bodyPr wrap="square" rtlCol="0" anchor="ctr">
            <a:spAutoFit/>
          </a:bodyPr>
          <a:lstStyle/>
          <a:p>
            <a:pPr marL="0" lvl="1"/>
            <a:r>
              <a:rPr lang="en-US" sz="2000" spc="300" dirty="0">
                <a:latin typeface="Panchang" pitchFamily="50" charset="0"/>
              </a:rPr>
              <a:t>BEAUTIFUL INDUSTRIAL DESIGN</a:t>
            </a:r>
          </a:p>
          <a:p>
            <a:pPr marL="0" lvl="1"/>
            <a:r>
              <a:rPr lang="en-US" sz="2000" spc="300" dirty="0">
                <a:latin typeface="Panchang" pitchFamily="50" charset="0"/>
              </a:rPr>
              <a:t>SIMPLE INTERACTION</a:t>
            </a:r>
          </a:p>
          <a:p>
            <a:pPr marL="0" lvl="1"/>
            <a:r>
              <a:rPr lang="en-US" sz="2000" spc="300" dirty="0">
                <a:latin typeface="Panchang" pitchFamily="50" charset="0"/>
              </a:rPr>
              <a:t>AI-GENERATED STORIES</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6A929D8-6638-DD80-406B-15E4709D0C06}"/>
                  </a:ext>
                </a:extLst>
              </p:cNvPr>
              <p:cNvGraphicFramePr>
                <a:graphicFrameLocks noChangeAspect="1"/>
              </p:cNvGraphicFramePr>
              <p:nvPr>
                <p:extLst>
                  <p:ext uri="{D42A27DB-BD31-4B8C-83A1-F6EECF244321}">
                    <p14:modId xmlns:p14="http://schemas.microsoft.com/office/powerpoint/2010/main" val="2725774382"/>
                  </p:ext>
                </p:extLst>
              </p:nvPr>
            </p:nvGraphicFramePr>
            <p:xfrm>
              <a:off x="8589281" y="1203551"/>
              <a:ext cx="4389644" cy="13638824"/>
            </p:xfrm>
            <a:graphic>
              <a:graphicData uri="http://schemas.microsoft.com/office/drawing/2017/model3d">
                <am3d:model3d r:embed="rId3">
                  <am3d:spPr>
                    <a:xfrm>
                      <a:off x="0" y="0"/>
                      <a:ext cx="4389644" cy="13638824"/>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y="5400000"/>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6A929D8-6638-DD80-406B-15E4709D0C06}"/>
                  </a:ext>
                </a:extLst>
              </p:cNvPr>
              <p:cNvPicPr>
                <a:picLocks noGrp="1" noRot="1" noChangeAspect="1" noMove="1" noResize="1" noEditPoints="1" noAdjustHandles="1" noChangeArrowheads="1" noChangeShapeType="1" noCrop="1"/>
              </p:cNvPicPr>
              <p:nvPr/>
            </p:nvPicPr>
            <p:blipFill>
              <a:blip r:embed="rId4"/>
              <a:stretch>
                <a:fillRect/>
              </a:stretch>
            </p:blipFill>
            <p:spPr>
              <a:xfrm>
                <a:off x="8589281" y="1203551"/>
                <a:ext cx="4389644" cy="13638824"/>
              </a:xfrm>
              <a:prstGeom prst="rect">
                <a:avLst/>
              </a:prstGeom>
            </p:spPr>
          </p:pic>
        </mc:Fallback>
      </mc:AlternateContent>
    </p:spTree>
    <p:extLst>
      <p:ext uri="{BB962C8B-B14F-4D97-AF65-F5344CB8AC3E}">
        <p14:creationId xmlns:p14="http://schemas.microsoft.com/office/powerpoint/2010/main" val="39813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E159F249-EBA8-346E-EEA3-0E9B88C8DE63}"/>
                  </a:ext>
                </a:extLst>
              </p:cNvPr>
              <p:cNvGraphicFramePr>
                <a:graphicFrameLocks noChangeAspect="1"/>
              </p:cNvGraphicFramePr>
              <p:nvPr>
                <p:extLst>
                  <p:ext uri="{D42A27DB-BD31-4B8C-83A1-F6EECF244321}">
                    <p14:modId xmlns:p14="http://schemas.microsoft.com/office/powerpoint/2010/main" val="2450116286"/>
                  </p:ext>
                </p:extLst>
              </p:nvPr>
            </p:nvGraphicFramePr>
            <p:xfrm>
              <a:off x="-5300890" y="1203550"/>
              <a:ext cx="4389645" cy="13638825"/>
            </p:xfrm>
            <a:graphic>
              <a:graphicData uri="http://schemas.microsoft.com/office/drawing/2017/model3d">
                <am3d:model3d r:embed="rId3">
                  <am3d:spPr>
                    <a:xfrm>
                      <a:off x="0" y="0"/>
                      <a:ext cx="4389645" cy="1363882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E159F249-EBA8-346E-EEA3-0E9B88C8DE63}"/>
                  </a:ext>
                </a:extLst>
              </p:cNvPr>
              <p:cNvPicPr>
                <a:picLocks noGrp="1" noRot="1" noChangeAspect="1" noMove="1" noResize="1" noEditPoints="1" noAdjustHandles="1" noChangeArrowheads="1" noChangeShapeType="1" noCrop="1"/>
              </p:cNvPicPr>
              <p:nvPr/>
            </p:nvPicPr>
            <p:blipFill>
              <a:blip r:embed="rId4"/>
              <a:stretch>
                <a:fillRect/>
              </a:stretch>
            </p:blipFill>
            <p:spPr>
              <a:xfrm>
                <a:off x="-5300890" y="1203550"/>
                <a:ext cx="4389645" cy="13638825"/>
              </a:xfrm>
              <a:prstGeom prst="rect">
                <a:avLst/>
              </a:prstGeom>
            </p:spPr>
          </p:pic>
        </mc:Fallback>
      </mc:AlternateContent>
      <p:pic>
        <p:nvPicPr>
          <p:cNvPr id="4" name="Graphic 3">
            <a:extLst>
              <a:ext uri="{FF2B5EF4-FFF2-40B4-BE49-F238E27FC236}">
                <a16:creationId xmlns:a16="http://schemas.microsoft.com/office/drawing/2014/main" id="{A793570D-ADBE-0BAC-63EB-9D03F296D9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161" y="3335358"/>
            <a:ext cx="3018559" cy="187283"/>
          </a:xfrm>
          <a:prstGeom prst="rect">
            <a:avLst/>
          </a:prstGeom>
        </p:spPr>
      </p:pic>
      <p:sp>
        <p:nvSpPr>
          <p:cNvPr id="6" name="TextBox 5">
            <a:extLst>
              <a:ext uri="{FF2B5EF4-FFF2-40B4-BE49-F238E27FC236}">
                <a16:creationId xmlns:a16="http://schemas.microsoft.com/office/drawing/2014/main" id="{585B2F54-D2DA-B31F-7765-FC0D33BC2BAA}"/>
              </a:ext>
            </a:extLst>
          </p:cNvPr>
          <p:cNvSpPr txBox="1"/>
          <p:nvPr/>
        </p:nvSpPr>
        <p:spPr>
          <a:xfrm>
            <a:off x="475921" y="6026397"/>
            <a:ext cx="8173764" cy="461665"/>
          </a:xfrm>
          <a:prstGeom prst="rect">
            <a:avLst/>
          </a:prstGeom>
          <a:noFill/>
        </p:spPr>
        <p:txBody>
          <a:bodyPr wrap="square" rtlCol="0">
            <a:spAutoFit/>
          </a:bodyPr>
          <a:lstStyle/>
          <a:p>
            <a:pPr marL="0" lvl="1"/>
            <a:r>
              <a:rPr lang="en-US" sz="800" spc="300" dirty="0">
                <a:solidFill>
                  <a:schemeClr val="bg1">
                    <a:lumMod val="75000"/>
                  </a:schemeClr>
                </a:solidFill>
                <a:latin typeface="Panchang" pitchFamily="50" charset="0"/>
              </a:rPr>
              <a:t>ADAM CHATIR, 2024</a:t>
            </a:r>
          </a:p>
          <a:p>
            <a:pPr marL="0" lvl="1"/>
            <a:r>
              <a:rPr lang="en-US" sz="800" spc="300" dirty="0">
                <a:solidFill>
                  <a:schemeClr val="bg1">
                    <a:lumMod val="75000"/>
                  </a:schemeClr>
                </a:solidFill>
                <a:latin typeface="Panchang" pitchFamily="50" charset="0"/>
              </a:rPr>
              <a:t>MASTER MEDIA DESIGN</a:t>
            </a:r>
          </a:p>
          <a:p>
            <a:pPr marL="0" lvl="1"/>
            <a:r>
              <a:rPr lang="en-US" sz="800" spc="300" dirty="0">
                <a:solidFill>
                  <a:schemeClr val="bg1">
                    <a:lumMod val="75000"/>
                  </a:schemeClr>
                </a:solidFill>
                <a:latin typeface="Panchang" pitchFamily="50" charset="0"/>
              </a:rPr>
              <a:t>HEAD-GENÈVE × CARAN D’ACHE</a:t>
            </a:r>
          </a:p>
        </p:txBody>
      </p:sp>
    </p:spTree>
    <p:extLst>
      <p:ext uri="{BB962C8B-B14F-4D97-AF65-F5344CB8AC3E}">
        <p14:creationId xmlns:p14="http://schemas.microsoft.com/office/powerpoint/2010/main" val="240112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736471" y="3105834"/>
            <a:ext cx="10719058"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WANTED TO STIMULATE YOUR CREATIVITY BUT DIDN’T KNOW EXACTLY HOW?</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38658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DN media">
            <a:extLst>
              <a:ext uri="{FF2B5EF4-FFF2-40B4-BE49-F238E27FC236}">
                <a16:creationId xmlns:a16="http://schemas.microsoft.com/office/drawing/2014/main" id="{1C204A19-6E94-8030-BD2B-A41C34DA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118" y="1339794"/>
            <a:ext cx="8173764" cy="41784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8E2A0C-97EE-FA63-BD59-EE013F484669}"/>
              </a:ext>
            </a:extLst>
          </p:cNvPr>
          <p:cNvSpPr txBox="1"/>
          <p:nvPr/>
        </p:nvSpPr>
        <p:spPr>
          <a:xfrm>
            <a:off x="2009118" y="5604669"/>
            <a:ext cx="8173764" cy="338554"/>
          </a:xfrm>
          <a:prstGeom prst="rect">
            <a:avLst/>
          </a:prstGeom>
          <a:noFill/>
        </p:spPr>
        <p:txBody>
          <a:bodyPr wrap="square" rtlCol="0">
            <a:spAutoFit/>
          </a:bodyPr>
          <a:lstStyle/>
          <a:p>
            <a:pPr marL="0" lvl="1"/>
            <a:r>
              <a:rPr lang="en-US" sz="800" spc="300" dirty="0">
                <a:solidFill>
                  <a:schemeClr val="tx1">
                    <a:lumMod val="65000"/>
                    <a:lumOff val="35000"/>
                  </a:schemeClr>
                </a:solidFill>
                <a:latin typeface="Panchang" pitchFamily="50" charset="0"/>
              </a:rPr>
              <a:t>RED DEAD REDEMPTION 2—CONCEPT ART</a:t>
            </a:r>
          </a:p>
          <a:p>
            <a:pPr marL="0" lvl="1"/>
            <a:r>
              <a:rPr lang="en-US" sz="800" spc="300" dirty="0">
                <a:solidFill>
                  <a:schemeClr val="tx1">
                    <a:lumMod val="65000"/>
                    <a:lumOff val="35000"/>
                  </a:schemeClr>
                </a:solidFill>
                <a:latin typeface="Panchang" pitchFamily="50" charset="0"/>
              </a:rPr>
              <a:t>DAREN BADER/ROCKSTAR GAMES</a:t>
            </a:r>
          </a:p>
        </p:txBody>
      </p:sp>
    </p:spTree>
    <p:extLst>
      <p:ext uri="{BB962C8B-B14F-4D97-AF65-F5344CB8AC3E}">
        <p14:creationId xmlns:p14="http://schemas.microsoft.com/office/powerpoint/2010/main" val="418142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31000">
              <a:schemeClr val="tx1">
                <a:lumMod val="85000"/>
                <a:lumOff val="15000"/>
              </a:schemeClr>
            </a:gs>
            <a:gs pos="79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2245743" y="3228945"/>
            <a:ext cx="7700513" cy="400110"/>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INTRODUCING</a:t>
            </a:r>
            <a:endParaRPr lang="fr-CH" sz="2000" spc="300" dirty="0">
              <a:solidFill>
                <a:schemeClr val="bg1"/>
              </a:solidFill>
              <a:latin typeface="Panchang" pitchFamily="50"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DA71D37-4907-CF0D-1EB0-9D7319828E63}"/>
                  </a:ext>
                </a:extLst>
              </p:cNvPr>
              <p:cNvGraphicFramePr>
                <a:graphicFrameLocks noChangeAspect="1"/>
              </p:cNvGraphicFramePr>
              <p:nvPr>
                <p:extLst>
                  <p:ext uri="{D42A27DB-BD31-4B8C-83A1-F6EECF244321}">
                    <p14:modId xmlns:p14="http://schemas.microsoft.com/office/powerpoint/2010/main" val="2493213650"/>
                  </p:ext>
                </p:extLst>
              </p:nvPr>
            </p:nvGraphicFramePr>
            <p:xfrm>
              <a:off x="3463161" y="7119305"/>
              <a:ext cx="5265676" cy="13435566"/>
            </p:xfrm>
            <a:graphic>
              <a:graphicData uri="http://schemas.microsoft.com/office/drawing/2017/model3d">
                <am3d:model3d r:embed="rId3">
                  <am3d:spPr>
                    <a:xfrm>
                      <a:off x="0" y="0"/>
                      <a:ext cx="5265676" cy="13435566"/>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2021403" ay="-1539536" az="-966125"/>
                    <am3d:postTrans dx="0" dy="0" dz="0"/>
                  </am3d:trans>
                  <am3d:raster rName="Office3DRenderer" rVer="16.0.8326">
                    <am3d:blip r:embed="rId4"/>
                  </am3d:raster>
                  <am3d:objViewport viewportSz="145210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DA71D37-4907-CF0D-1EB0-9D7319828E63}"/>
                  </a:ext>
                </a:extLst>
              </p:cNvPr>
              <p:cNvPicPr>
                <a:picLocks noGrp="1" noRot="1" noChangeAspect="1" noMove="1" noResize="1" noEditPoints="1" noAdjustHandles="1" noChangeArrowheads="1" noChangeShapeType="1" noCrop="1"/>
              </p:cNvPicPr>
              <p:nvPr/>
            </p:nvPicPr>
            <p:blipFill>
              <a:blip r:embed="rId4"/>
              <a:stretch>
                <a:fillRect/>
              </a:stretch>
            </p:blipFill>
            <p:spPr>
              <a:xfrm>
                <a:off x="3463161" y="7119305"/>
                <a:ext cx="5265676" cy="13435566"/>
              </a:xfrm>
              <a:prstGeom prst="rect">
                <a:avLst/>
              </a:prstGeom>
            </p:spPr>
          </p:pic>
        </mc:Fallback>
      </mc:AlternateContent>
    </p:spTree>
    <p:extLst>
      <p:ext uri="{BB962C8B-B14F-4D97-AF65-F5344CB8AC3E}">
        <p14:creationId xmlns:p14="http://schemas.microsoft.com/office/powerpoint/2010/main" val="174473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00">
        <p159:morph option="byObject"/>
      </p:transition>
    </mc:Choice>
    <mc:Fallback xmlns="">
      <p:transition spd="slow" advTm="13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1A1FB63-A308-7807-38D5-720622DBB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6721" y="2720197"/>
            <a:ext cx="3018559" cy="187283"/>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BF57AF3B-0236-3E66-8449-0D224D0FADD2}"/>
                  </a:ext>
                </a:extLst>
              </p:cNvPr>
              <p:cNvGraphicFramePr>
                <a:graphicFrameLocks noChangeAspect="1"/>
              </p:cNvGraphicFramePr>
              <p:nvPr>
                <p:extLst>
                  <p:ext uri="{D42A27DB-BD31-4B8C-83A1-F6EECF244321}">
                    <p14:modId xmlns:p14="http://schemas.microsoft.com/office/powerpoint/2010/main" val="2277612337"/>
                  </p:ext>
                </p:extLst>
              </p:nvPr>
            </p:nvGraphicFramePr>
            <p:xfrm>
              <a:off x="3419224" y="3175958"/>
              <a:ext cx="5353553" cy="13380665"/>
            </p:xfrm>
            <a:graphic>
              <a:graphicData uri="http://schemas.microsoft.com/office/drawing/2017/model3d">
                <am3d:model3d r:embed="rId5">
                  <am3d:spPr>
                    <a:xfrm>
                      <a:off x="0" y="0"/>
                      <a:ext cx="5353553" cy="1338066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5400000" ay="3600000" az="5400000"/>
                    <am3d:postTrans dx="0" dy="0" dz="0"/>
                  </am3d:trans>
                  <am3d:raster rName="Office3DRenderer" rVer="16.0.8326">
                    <am3d:blip r:embed="rId6"/>
                  </am3d:raster>
                  <am3d:objViewport viewportSz="14521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BF57AF3B-0236-3E66-8449-0D224D0FADD2}"/>
                  </a:ext>
                </a:extLst>
              </p:cNvPr>
              <p:cNvPicPr>
                <a:picLocks noGrp="1" noRot="1" noChangeAspect="1" noMove="1" noResize="1" noEditPoints="1" noAdjustHandles="1" noChangeArrowheads="1" noChangeShapeType="1" noCrop="1"/>
              </p:cNvPicPr>
              <p:nvPr/>
            </p:nvPicPr>
            <p:blipFill>
              <a:blip r:embed="rId6"/>
              <a:stretch>
                <a:fillRect/>
              </a:stretch>
            </p:blipFill>
            <p:spPr>
              <a:xfrm>
                <a:off x="3419224" y="3175958"/>
                <a:ext cx="5353553" cy="13380665"/>
              </a:xfrm>
              <a:prstGeom prst="rect">
                <a:avLst/>
              </a:prstGeom>
            </p:spPr>
          </p:pic>
        </mc:Fallback>
      </mc:AlternateContent>
    </p:spTree>
    <p:extLst>
      <p:ext uri="{BB962C8B-B14F-4D97-AF65-F5344CB8AC3E}">
        <p14:creationId xmlns:p14="http://schemas.microsoft.com/office/powerpoint/2010/main" val="13569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7CCD5-A5E8-5FCF-970A-77B35A089EEF}"/>
              </a:ext>
            </a:extLst>
          </p:cNvPr>
          <p:cNvSpPr txBox="1"/>
          <p:nvPr/>
        </p:nvSpPr>
        <p:spPr>
          <a:xfrm>
            <a:off x="1620252" y="3167390"/>
            <a:ext cx="89514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Tutorial: How to cancel your Netflix subscription</a:t>
            </a:r>
            <a:endParaRPr lang="fr-CH"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15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ncel a Netflix subscription, however you subscribed to it |  Business Insider India">
            <a:extLst>
              <a:ext uri="{FF2B5EF4-FFF2-40B4-BE49-F238E27FC236}">
                <a16:creationId xmlns:a16="http://schemas.microsoft.com/office/drawing/2014/main" id="{1CD05D04-8171-77FE-5070-134FE24E5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 t="10069" r="2091"/>
          <a:stretch/>
        </p:blipFill>
        <p:spPr bwMode="auto">
          <a:xfrm>
            <a:off x="3137714" y="477071"/>
            <a:ext cx="5916571" cy="5379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3ACA16-CFD1-EF44-CBA0-80BAC91CE3C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Netflix.com/</a:t>
            </a:r>
            <a:r>
              <a:rPr lang="en-US" sz="1800" b="1" dirty="0" err="1">
                <a:solidFill>
                  <a:srgbClr val="FF0000"/>
                </a:solidFill>
                <a:effectLst/>
                <a:latin typeface="Arial" panose="020B0604020202020204" pitchFamily="34" charset="0"/>
                <a:ea typeface="Aptos" panose="020B0004020202020204" pitchFamily="34" charset="0"/>
                <a:cs typeface="Arial" panose="020B0604020202020204" pitchFamily="34" charset="0"/>
              </a:rPr>
              <a:t>cancelplan</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935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ancel Netflix: A few extra steps you shouldn't skip - CNET">
            <a:extLst>
              <a:ext uri="{FF2B5EF4-FFF2-40B4-BE49-F238E27FC236}">
                <a16:creationId xmlns:a16="http://schemas.microsoft.com/office/drawing/2014/main" id="{218DD607-A7B3-9A7E-920D-7D4DD20D0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74" y="1762638"/>
            <a:ext cx="7617651" cy="3332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F79199-D973-0D23-2FF3-5B488CC00E5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Congrats!!! You just saved 14$ a month!!!🎉</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729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403</TotalTime>
  <Words>918</Words>
  <Application>Microsoft Office PowerPoint</Application>
  <PresentationFormat>Widescreen</PresentationFormat>
  <Paragraphs>100</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Panchang</vt:lpstr>
      <vt:lpstr>Space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Cloud</dc:creator>
  <cp:lastModifiedBy>Adam Cloud</cp:lastModifiedBy>
  <cp:revision>1</cp:revision>
  <dcterms:created xsi:type="dcterms:W3CDTF">2024-01-11T14:03:38Z</dcterms:created>
  <dcterms:modified xsi:type="dcterms:W3CDTF">2024-01-16T21:23:59Z</dcterms:modified>
</cp:coreProperties>
</file>